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256" r:id="rId2"/>
    <p:sldId id="513" r:id="rId3"/>
    <p:sldId id="512" r:id="rId4"/>
    <p:sldId id="553" r:id="rId5"/>
    <p:sldId id="554" r:id="rId6"/>
    <p:sldId id="555" r:id="rId7"/>
    <p:sldId id="556" r:id="rId8"/>
    <p:sldId id="523" r:id="rId9"/>
    <p:sldId id="519" r:id="rId10"/>
    <p:sldId id="527" r:id="rId11"/>
    <p:sldId id="557" r:id="rId12"/>
    <p:sldId id="304" r:id="rId13"/>
    <p:sldId id="543" r:id="rId14"/>
    <p:sldId id="545" r:id="rId15"/>
    <p:sldId id="327" r:id="rId16"/>
    <p:sldId id="552" r:id="rId17"/>
    <p:sldId id="514" r:id="rId18"/>
    <p:sldId id="525" r:id="rId19"/>
    <p:sldId id="520" r:id="rId20"/>
    <p:sldId id="521" r:id="rId21"/>
    <p:sldId id="518" r:id="rId22"/>
    <p:sldId id="526" r:id="rId23"/>
  </p:sldIdLst>
  <p:sldSz cx="9144000" cy="6858000" type="screen4x3"/>
  <p:notesSz cx="6797675" cy="98726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userDrawn="1">
          <p15:clr>
            <a:srgbClr val="A4A3A4"/>
          </p15:clr>
        </p15:guide>
        <p15:guide id="2" pos="287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CC66"/>
    <a:srgbClr val="008000"/>
    <a:srgbClr val="71D181"/>
    <a:srgbClr val="8FE2FF"/>
    <a:srgbClr val="D17F7D"/>
    <a:srgbClr val="FFDB69"/>
    <a:srgbClr val="8CE4B6"/>
    <a:srgbClr val="00EA6A"/>
    <a:srgbClr val="00C0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F4BDF-5FCD-4E06-B7A1-538E5D80F49D}" v="8" dt="2024-08-30T09:55:36.44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108" d="100"/>
          <a:sy n="108" d="100"/>
        </p:scale>
        <p:origin x="1710" y="102"/>
      </p:cViewPr>
      <p:guideLst>
        <p:guide orient="horz" pos="4201"/>
        <p:guide pos="287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MARTY Aymeric" userId="76729324-0e56-4467-9dd2-6a2abb6ef9da" providerId="ADAL" clId="{E83F4BDF-5FCD-4E06-B7A1-538E5D80F49D}"/>
    <pc:docChg chg="custSel addSld delSld modSld sldOrd">
      <pc:chgData name="CAPMARTY Aymeric" userId="76729324-0e56-4467-9dd2-6a2abb6ef9da" providerId="ADAL" clId="{E83F4BDF-5FCD-4E06-B7A1-538E5D80F49D}" dt="2024-08-30T09:56:31.537" v="42"/>
      <pc:docMkLst>
        <pc:docMk/>
      </pc:docMkLst>
      <pc:sldChg chg="ord">
        <pc:chgData name="CAPMARTY Aymeric" userId="76729324-0e56-4467-9dd2-6a2abb6ef9da" providerId="ADAL" clId="{E83F4BDF-5FCD-4E06-B7A1-538E5D80F49D}" dt="2024-08-30T09:56:30.207" v="40"/>
        <pc:sldMkLst>
          <pc:docMk/>
          <pc:sldMk cId="3072240978" sldId="304"/>
        </pc:sldMkLst>
      </pc:sldChg>
      <pc:sldChg chg="del">
        <pc:chgData name="CAPMARTY Aymeric" userId="76729324-0e56-4467-9dd2-6a2abb6ef9da" providerId="ADAL" clId="{E83F4BDF-5FCD-4E06-B7A1-538E5D80F49D}" dt="2024-08-30T09:51:41.297" v="0" actId="47"/>
        <pc:sldMkLst>
          <pc:docMk/>
          <pc:sldMk cId="703898346" sldId="508"/>
        </pc:sldMkLst>
      </pc:sldChg>
      <pc:sldChg chg="modSp mod">
        <pc:chgData name="CAPMARTY Aymeric" userId="76729324-0e56-4467-9dd2-6a2abb6ef9da" providerId="ADAL" clId="{E83F4BDF-5FCD-4E06-B7A1-538E5D80F49D}" dt="2024-08-30T09:55:36.449" v="14" actId="207"/>
        <pc:sldMkLst>
          <pc:docMk/>
          <pc:sldMk cId="3350558381" sldId="513"/>
        </pc:sldMkLst>
        <pc:graphicFrameChg chg="mod modGraphic">
          <ac:chgData name="CAPMARTY Aymeric" userId="76729324-0e56-4467-9dd2-6a2abb6ef9da" providerId="ADAL" clId="{E83F4BDF-5FCD-4E06-B7A1-538E5D80F49D}" dt="2024-08-30T09:55:36.449" v="14" actId="207"/>
          <ac:graphicFrameMkLst>
            <pc:docMk/>
            <pc:sldMk cId="3350558381" sldId="513"/>
            <ac:graphicFrameMk id="7" creationId="{4EF5C3EB-DFC5-49E2-9A9D-2061970EB58D}"/>
          </ac:graphicFrameMkLst>
        </pc:graphicFrameChg>
      </pc:sldChg>
      <pc:sldChg chg="addSp delSp modSp add mod ord">
        <pc:chgData name="CAPMARTY Aymeric" userId="76729324-0e56-4467-9dd2-6a2abb6ef9da" providerId="ADAL" clId="{E83F4BDF-5FCD-4E06-B7A1-538E5D80F49D}" dt="2024-08-30T09:56:31.537" v="42"/>
        <pc:sldMkLst>
          <pc:docMk/>
          <pc:sldMk cId="873901746" sldId="557"/>
        </pc:sldMkLst>
        <pc:spChg chg="add del mod">
          <ac:chgData name="CAPMARTY Aymeric" userId="76729324-0e56-4467-9dd2-6a2abb6ef9da" providerId="ADAL" clId="{E83F4BDF-5FCD-4E06-B7A1-538E5D80F49D}" dt="2024-08-30T09:56:04.701" v="25" actId="478"/>
          <ac:spMkLst>
            <pc:docMk/>
            <pc:sldMk cId="873901746" sldId="557"/>
            <ac:spMk id="5" creationId="{A79D9CA3-7125-D9EB-FD6A-0AE898C525D4}"/>
          </ac:spMkLst>
        </pc:spChg>
        <pc:spChg chg="mod">
          <ac:chgData name="CAPMARTY Aymeric" userId="76729324-0e56-4467-9dd2-6a2abb6ef9da" providerId="ADAL" clId="{E83F4BDF-5FCD-4E06-B7A1-538E5D80F49D}" dt="2024-08-30T09:56:19.341" v="38" actId="20577"/>
          <ac:spMkLst>
            <pc:docMk/>
            <pc:sldMk cId="873901746" sldId="557"/>
            <ac:spMk id="7" creationId="{344D0403-92F7-4466-8631-FDB3C1427A54}"/>
          </ac:spMkLst>
        </pc:spChg>
        <pc:spChg chg="del">
          <ac:chgData name="CAPMARTY Aymeric" userId="76729324-0e56-4467-9dd2-6a2abb6ef9da" providerId="ADAL" clId="{E83F4BDF-5FCD-4E06-B7A1-538E5D80F49D}" dt="2024-08-30T09:56:01.317" v="24" actId="478"/>
          <ac:spMkLst>
            <pc:docMk/>
            <pc:sldMk cId="873901746" sldId="557"/>
            <ac:spMk id="8" creationId="{A855DB5F-B0EE-47C9-9F24-60F3FED6A78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7E686-0B98-4D84-AB70-ED0159C23EE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fr-FR"/>
        </a:p>
      </dgm:t>
    </dgm:pt>
    <dgm:pt modelId="{17F764FA-EF54-42A4-9A45-30C877850D21}">
      <dgm:prSet phldrT="[Texte]" custT="1"/>
      <dgm:spPr>
        <a:solidFill>
          <a:schemeClr val="tx2">
            <a:lumMod val="60000"/>
            <a:lumOff val="40000"/>
          </a:schemeClr>
        </a:solidFill>
      </dgm:spPr>
      <dgm:t>
        <a:bodyPr/>
        <a:lstStyle/>
        <a:p>
          <a:r>
            <a:rPr lang="fr-FR" sz="1100" b="1" dirty="0">
              <a:solidFill>
                <a:schemeClr val="tx1"/>
              </a:solidFill>
            </a:rPr>
            <a:t>EDUCATION</a:t>
          </a:r>
        </a:p>
      </dgm:t>
    </dgm:pt>
    <dgm:pt modelId="{D19E5BFA-0EDF-43FD-99D9-102F065708EC}" type="parTrans" cxnId="{3FAC8D97-1CA6-4764-8A76-817959190558}">
      <dgm:prSet/>
      <dgm:spPr/>
      <dgm:t>
        <a:bodyPr/>
        <a:lstStyle/>
        <a:p>
          <a:endParaRPr lang="fr-FR"/>
        </a:p>
      </dgm:t>
    </dgm:pt>
    <dgm:pt modelId="{B1B9652A-4F17-4E92-96FA-916DF8C4327C}" type="sibTrans" cxnId="{3FAC8D97-1CA6-4764-8A76-817959190558}">
      <dgm:prSet/>
      <dgm:spPr/>
      <dgm:t>
        <a:bodyPr/>
        <a:lstStyle/>
        <a:p>
          <a:endParaRPr lang="fr-FR"/>
        </a:p>
      </dgm:t>
    </dgm:pt>
    <dgm:pt modelId="{979FED17-A9E1-4CCA-9BFD-9519572A0971}">
      <dgm:prSet phldrT="[Texte]" custT="1"/>
      <dgm:spPr>
        <a:solidFill>
          <a:schemeClr val="tx2">
            <a:lumMod val="60000"/>
            <a:lumOff val="40000"/>
          </a:schemeClr>
        </a:solidFill>
      </dgm:spPr>
      <dgm:t>
        <a:bodyPr/>
        <a:lstStyle/>
        <a:p>
          <a:r>
            <a:rPr lang="fr-FR" sz="700" dirty="0">
              <a:solidFill>
                <a:schemeClr val="tx1"/>
              </a:solidFill>
            </a:rPr>
            <a:t> Ecoles maternelles et primaires</a:t>
          </a:r>
        </a:p>
      </dgm:t>
    </dgm:pt>
    <dgm:pt modelId="{7E6EB4C0-6321-46B3-AFF0-82075238AC13}" type="parTrans" cxnId="{4A6ECA89-0B9F-419E-BCCD-AA5CCACB90DC}">
      <dgm:prSet/>
      <dgm:spPr/>
      <dgm:t>
        <a:bodyPr/>
        <a:lstStyle/>
        <a:p>
          <a:endParaRPr lang="fr-FR"/>
        </a:p>
      </dgm:t>
    </dgm:pt>
    <dgm:pt modelId="{64A847B6-7F78-481B-8596-6C820A6F86F9}" type="sibTrans" cxnId="{4A6ECA89-0B9F-419E-BCCD-AA5CCACB90DC}">
      <dgm:prSet/>
      <dgm:spPr/>
      <dgm:t>
        <a:bodyPr/>
        <a:lstStyle/>
        <a:p>
          <a:endParaRPr lang="fr-FR"/>
        </a:p>
      </dgm:t>
    </dgm:pt>
    <dgm:pt modelId="{74AC0555-9B6F-441D-9945-9D055B2C7F19}">
      <dgm:prSet phldrT="[Texte]" custT="1"/>
      <dgm:spPr>
        <a:solidFill>
          <a:schemeClr val="tx2">
            <a:lumMod val="60000"/>
            <a:lumOff val="40000"/>
          </a:schemeClr>
        </a:solidFill>
      </dgm:spPr>
      <dgm:t>
        <a:bodyPr/>
        <a:lstStyle/>
        <a:p>
          <a:r>
            <a:rPr lang="fr-FR" sz="700" dirty="0">
              <a:solidFill>
                <a:schemeClr val="tx1"/>
              </a:solidFill>
            </a:rPr>
            <a:t> Collège</a:t>
          </a:r>
        </a:p>
      </dgm:t>
    </dgm:pt>
    <dgm:pt modelId="{D2055627-6A93-41DE-86F6-803879783501}" type="parTrans" cxnId="{9CF5C266-DF05-4AC7-92B7-C2AB45A0896F}">
      <dgm:prSet/>
      <dgm:spPr/>
      <dgm:t>
        <a:bodyPr/>
        <a:lstStyle/>
        <a:p>
          <a:endParaRPr lang="fr-FR"/>
        </a:p>
      </dgm:t>
    </dgm:pt>
    <dgm:pt modelId="{81CBC5A7-5502-442A-9245-6B6407BDC62F}" type="sibTrans" cxnId="{9CF5C266-DF05-4AC7-92B7-C2AB45A0896F}">
      <dgm:prSet/>
      <dgm:spPr/>
      <dgm:t>
        <a:bodyPr/>
        <a:lstStyle/>
        <a:p>
          <a:endParaRPr lang="fr-FR"/>
        </a:p>
      </dgm:t>
    </dgm:pt>
    <dgm:pt modelId="{F266417D-5C3C-4488-AA47-6B06E7940A09}">
      <dgm:prSet phldrT="[Texte]" custT="1"/>
      <dgm:spPr>
        <a:solidFill>
          <a:srgbClr val="8CE4B6"/>
        </a:solidFill>
      </dgm:spPr>
      <dgm:t>
        <a:bodyPr/>
        <a:lstStyle/>
        <a:p>
          <a:r>
            <a:rPr lang="fr-FR" sz="1100" b="1" dirty="0">
              <a:solidFill>
                <a:schemeClr val="tx1"/>
              </a:solidFill>
            </a:rPr>
            <a:t>SANTE</a:t>
          </a:r>
        </a:p>
      </dgm:t>
    </dgm:pt>
    <dgm:pt modelId="{75ACA455-0967-4A99-8DF8-A0620B0D4713}" type="parTrans" cxnId="{72449AE0-DE09-44DB-B0AF-BD360CEFC943}">
      <dgm:prSet/>
      <dgm:spPr/>
      <dgm:t>
        <a:bodyPr/>
        <a:lstStyle/>
        <a:p>
          <a:endParaRPr lang="fr-FR"/>
        </a:p>
      </dgm:t>
    </dgm:pt>
    <dgm:pt modelId="{7D9FD472-2160-4970-9081-884DB61CFB00}" type="sibTrans" cxnId="{72449AE0-DE09-44DB-B0AF-BD360CEFC943}">
      <dgm:prSet/>
      <dgm:spPr/>
      <dgm:t>
        <a:bodyPr/>
        <a:lstStyle/>
        <a:p>
          <a:endParaRPr lang="fr-FR"/>
        </a:p>
      </dgm:t>
    </dgm:pt>
    <dgm:pt modelId="{93D3D8F0-05E8-4655-BAB9-5FD9E2DDD20B}">
      <dgm:prSet phldrT="[Texte]" custT="1"/>
      <dgm:spPr>
        <a:solidFill>
          <a:srgbClr val="8CE4B6"/>
        </a:solidFill>
      </dgm:spPr>
      <dgm:t>
        <a:bodyPr/>
        <a:lstStyle/>
        <a:p>
          <a:r>
            <a:rPr lang="fr-FR" sz="700" dirty="0">
              <a:solidFill>
                <a:schemeClr val="tx1"/>
              </a:solidFill>
            </a:rPr>
            <a:t> Accessibilité potentielle aux médecins généralistes</a:t>
          </a:r>
        </a:p>
      </dgm:t>
    </dgm:pt>
    <dgm:pt modelId="{B3E607C8-4EAE-4848-A365-3FB7CFFAC8F7}" type="parTrans" cxnId="{42FBD07B-535E-4663-9624-10D7187C6437}">
      <dgm:prSet/>
      <dgm:spPr/>
      <dgm:t>
        <a:bodyPr/>
        <a:lstStyle/>
        <a:p>
          <a:endParaRPr lang="fr-FR"/>
        </a:p>
      </dgm:t>
    </dgm:pt>
    <dgm:pt modelId="{2C8C8022-B8A3-4DBE-9D06-85F296187419}" type="sibTrans" cxnId="{42FBD07B-535E-4663-9624-10D7187C6437}">
      <dgm:prSet/>
      <dgm:spPr/>
      <dgm:t>
        <a:bodyPr/>
        <a:lstStyle/>
        <a:p>
          <a:endParaRPr lang="fr-FR"/>
        </a:p>
      </dgm:t>
    </dgm:pt>
    <dgm:pt modelId="{873872E6-9271-4407-95C8-0C7B3506BE6A}">
      <dgm:prSet phldrT="[Texte]" custT="1"/>
      <dgm:spPr>
        <a:solidFill>
          <a:srgbClr val="FFDB69"/>
        </a:solidFill>
      </dgm:spPr>
      <dgm:t>
        <a:bodyPr/>
        <a:lstStyle/>
        <a:p>
          <a:r>
            <a:rPr lang="fr-FR" sz="1100" b="1" dirty="0">
              <a:solidFill>
                <a:schemeClr val="tx1"/>
              </a:solidFill>
            </a:rPr>
            <a:t>CULTURE</a:t>
          </a:r>
        </a:p>
      </dgm:t>
    </dgm:pt>
    <dgm:pt modelId="{D3736F2C-7231-4462-9084-1AACAF645EBF}" type="parTrans" cxnId="{09E1B718-F76F-4369-9ABE-598B020AE600}">
      <dgm:prSet/>
      <dgm:spPr/>
      <dgm:t>
        <a:bodyPr/>
        <a:lstStyle/>
        <a:p>
          <a:endParaRPr lang="fr-FR"/>
        </a:p>
      </dgm:t>
    </dgm:pt>
    <dgm:pt modelId="{0A7DC023-9CD2-4E1F-817B-91F43EE61505}" type="sibTrans" cxnId="{09E1B718-F76F-4369-9ABE-598B020AE600}">
      <dgm:prSet/>
      <dgm:spPr/>
      <dgm:t>
        <a:bodyPr/>
        <a:lstStyle/>
        <a:p>
          <a:endParaRPr lang="fr-FR"/>
        </a:p>
      </dgm:t>
    </dgm:pt>
    <dgm:pt modelId="{C9778B37-2297-4DA4-A7C0-324E33020D2C}">
      <dgm:prSet phldrT="[Texte]" custT="1"/>
      <dgm:spPr>
        <a:solidFill>
          <a:srgbClr val="FFDB69"/>
        </a:solidFill>
      </dgm:spPr>
      <dgm:t>
        <a:bodyPr/>
        <a:lstStyle/>
        <a:p>
          <a:r>
            <a:rPr lang="fr-FR" sz="700" dirty="0">
              <a:solidFill>
                <a:schemeClr val="tx1"/>
              </a:solidFill>
            </a:rPr>
            <a:t> Bibliothèques et médiathèques</a:t>
          </a:r>
        </a:p>
      </dgm:t>
    </dgm:pt>
    <dgm:pt modelId="{EF393638-8764-4C0C-9DB4-66EFFEB15C37}" type="parTrans" cxnId="{F61B2AA1-9E53-4D41-9500-7B6DA8B9B5D7}">
      <dgm:prSet/>
      <dgm:spPr/>
      <dgm:t>
        <a:bodyPr/>
        <a:lstStyle/>
        <a:p>
          <a:endParaRPr lang="fr-FR"/>
        </a:p>
      </dgm:t>
    </dgm:pt>
    <dgm:pt modelId="{1C36C5ED-9267-46B6-A22C-96F6AE81C044}" type="sibTrans" cxnId="{F61B2AA1-9E53-4D41-9500-7B6DA8B9B5D7}">
      <dgm:prSet/>
      <dgm:spPr/>
      <dgm:t>
        <a:bodyPr/>
        <a:lstStyle/>
        <a:p>
          <a:endParaRPr lang="fr-FR"/>
        </a:p>
      </dgm:t>
    </dgm:pt>
    <dgm:pt modelId="{97EC94AF-B2B8-47F2-B3FA-57E1CDDE8E25}">
      <dgm:prSet phldrT="[Texte]" custT="1"/>
      <dgm:spPr>
        <a:solidFill>
          <a:srgbClr val="FFDB69"/>
        </a:solidFill>
      </dgm:spPr>
      <dgm:t>
        <a:bodyPr/>
        <a:lstStyle/>
        <a:p>
          <a:r>
            <a:rPr lang="fr-FR" sz="700" dirty="0">
              <a:solidFill>
                <a:schemeClr val="tx1"/>
              </a:solidFill>
            </a:rPr>
            <a:t> Librairies indépendantes</a:t>
          </a:r>
        </a:p>
      </dgm:t>
    </dgm:pt>
    <dgm:pt modelId="{D3E500F1-D914-4676-88B7-BEAFB260C0D5}" type="parTrans" cxnId="{95F039B9-76F4-4189-9D08-42DD07ABA6C7}">
      <dgm:prSet/>
      <dgm:spPr/>
      <dgm:t>
        <a:bodyPr/>
        <a:lstStyle/>
        <a:p>
          <a:endParaRPr lang="fr-FR"/>
        </a:p>
      </dgm:t>
    </dgm:pt>
    <dgm:pt modelId="{5BA6EE8B-B26F-45A4-A01F-868F9DC72FF3}" type="sibTrans" cxnId="{95F039B9-76F4-4189-9D08-42DD07ABA6C7}">
      <dgm:prSet/>
      <dgm:spPr/>
      <dgm:t>
        <a:bodyPr/>
        <a:lstStyle/>
        <a:p>
          <a:endParaRPr lang="fr-FR"/>
        </a:p>
      </dgm:t>
    </dgm:pt>
    <dgm:pt modelId="{3F4E5269-0D2E-43D9-971E-631C9A05736D}">
      <dgm:prSet phldrT="[Texte]"/>
      <dgm:spPr>
        <a:solidFill>
          <a:srgbClr val="FFDB69"/>
        </a:solidFill>
      </dgm:spPr>
      <dgm:t>
        <a:bodyPr/>
        <a:lstStyle/>
        <a:p>
          <a:endParaRPr lang="fr-FR" sz="500" dirty="0">
            <a:solidFill>
              <a:schemeClr val="tx1"/>
            </a:solidFill>
          </a:endParaRPr>
        </a:p>
      </dgm:t>
    </dgm:pt>
    <dgm:pt modelId="{4609A370-4841-4980-BA17-4B57C55B032D}" type="parTrans" cxnId="{79E8E316-3755-4F7B-B187-7184F947E99E}">
      <dgm:prSet/>
      <dgm:spPr/>
      <dgm:t>
        <a:bodyPr/>
        <a:lstStyle/>
        <a:p>
          <a:endParaRPr lang="fr-FR"/>
        </a:p>
      </dgm:t>
    </dgm:pt>
    <dgm:pt modelId="{6D36582B-2233-478C-8321-64DE935590EE}" type="sibTrans" cxnId="{79E8E316-3755-4F7B-B187-7184F947E99E}">
      <dgm:prSet/>
      <dgm:spPr/>
      <dgm:t>
        <a:bodyPr/>
        <a:lstStyle/>
        <a:p>
          <a:endParaRPr lang="fr-FR"/>
        </a:p>
      </dgm:t>
    </dgm:pt>
    <dgm:pt modelId="{6F69E632-15CA-4D3B-83F2-4F3E1A4304A8}">
      <dgm:prSet phldrT="[Texte]" custT="1"/>
      <dgm:spPr>
        <a:solidFill>
          <a:srgbClr val="D17F7D"/>
        </a:solidFill>
      </dgm:spPr>
      <dgm:t>
        <a:bodyPr/>
        <a:lstStyle/>
        <a:p>
          <a:pPr>
            <a:spcAft>
              <a:spcPts val="0"/>
            </a:spcAft>
          </a:pPr>
          <a:r>
            <a:rPr lang="fr-FR" sz="1100" b="1" dirty="0">
              <a:solidFill>
                <a:schemeClr val="tx1"/>
              </a:solidFill>
            </a:rPr>
            <a:t>COMMERCES</a:t>
          </a:r>
        </a:p>
      </dgm:t>
    </dgm:pt>
    <dgm:pt modelId="{250C569B-524E-4D23-80EF-410362642502}" type="parTrans" cxnId="{85687B99-91FA-4DAC-92F2-6E724B37A9E4}">
      <dgm:prSet/>
      <dgm:spPr/>
      <dgm:t>
        <a:bodyPr/>
        <a:lstStyle/>
        <a:p>
          <a:endParaRPr lang="fr-FR"/>
        </a:p>
      </dgm:t>
    </dgm:pt>
    <dgm:pt modelId="{E8941EAE-D8C3-4A0B-81EF-68572FCCE1EE}" type="sibTrans" cxnId="{85687B99-91FA-4DAC-92F2-6E724B37A9E4}">
      <dgm:prSet/>
      <dgm:spPr/>
      <dgm:t>
        <a:bodyPr/>
        <a:lstStyle/>
        <a:p>
          <a:endParaRPr lang="fr-FR"/>
        </a:p>
      </dgm:t>
    </dgm:pt>
    <dgm:pt modelId="{C0808135-3D0A-4DDC-9D65-B199E90D064B}">
      <dgm:prSet phldrT="[Texte]" custT="1"/>
      <dgm:spPr>
        <a:solidFill>
          <a:schemeClr val="tx2">
            <a:lumMod val="60000"/>
            <a:lumOff val="40000"/>
          </a:schemeClr>
        </a:solidFill>
      </dgm:spPr>
      <dgm:t>
        <a:bodyPr/>
        <a:lstStyle/>
        <a:p>
          <a:r>
            <a:rPr lang="fr-FR" sz="700" dirty="0">
              <a:solidFill>
                <a:schemeClr val="tx1"/>
              </a:solidFill>
            </a:rPr>
            <a:t> Lycée</a:t>
          </a:r>
        </a:p>
      </dgm:t>
    </dgm:pt>
    <dgm:pt modelId="{0761E6B4-5B58-47E5-A653-C2ED02444CEE}" type="parTrans" cxnId="{B2C98F77-C1B7-4530-928B-DAB3B6498595}">
      <dgm:prSet/>
      <dgm:spPr/>
      <dgm:t>
        <a:bodyPr/>
        <a:lstStyle/>
        <a:p>
          <a:endParaRPr lang="fr-FR"/>
        </a:p>
      </dgm:t>
    </dgm:pt>
    <dgm:pt modelId="{CB9B5E2B-EB89-45C7-9AFF-3948B695F929}" type="sibTrans" cxnId="{B2C98F77-C1B7-4530-928B-DAB3B6498595}">
      <dgm:prSet/>
      <dgm:spPr/>
      <dgm:t>
        <a:bodyPr/>
        <a:lstStyle/>
        <a:p>
          <a:endParaRPr lang="fr-FR"/>
        </a:p>
      </dgm:t>
    </dgm:pt>
    <dgm:pt modelId="{7B7FBF70-7990-4EE5-A28F-1015E67A443D}">
      <dgm:prSet phldrT="[Texte]" custT="1"/>
      <dgm:spPr>
        <a:solidFill>
          <a:srgbClr val="FFDB69"/>
        </a:solidFill>
      </dgm:spPr>
      <dgm:t>
        <a:bodyPr/>
        <a:lstStyle/>
        <a:p>
          <a:r>
            <a:rPr lang="fr-FR" sz="700" dirty="0">
              <a:solidFill>
                <a:schemeClr val="tx1"/>
              </a:solidFill>
            </a:rPr>
            <a:t> Salles de spectacle</a:t>
          </a:r>
        </a:p>
      </dgm:t>
    </dgm:pt>
    <dgm:pt modelId="{340F0577-F030-44DC-90B2-154AEB0C99C8}" type="parTrans" cxnId="{7F16C9A0-C4AD-4536-89B5-B0AF186AC72F}">
      <dgm:prSet/>
      <dgm:spPr/>
      <dgm:t>
        <a:bodyPr/>
        <a:lstStyle/>
        <a:p>
          <a:endParaRPr lang="fr-FR"/>
        </a:p>
      </dgm:t>
    </dgm:pt>
    <dgm:pt modelId="{C7038567-D7D7-46C8-A18E-43249B5B32FF}" type="sibTrans" cxnId="{7F16C9A0-C4AD-4536-89B5-B0AF186AC72F}">
      <dgm:prSet/>
      <dgm:spPr/>
      <dgm:t>
        <a:bodyPr/>
        <a:lstStyle/>
        <a:p>
          <a:endParaRPr lang="fr-FR"/>
        </a:p>
      </dgm:t>
    </dgm:pt>
    <dgm:pt modelId="{C16D46D2-240A-46CB-8016-64B6D36EC825}">
      <dgm:prSet phldrT="[Texte]" custT="1"/>
      <dgm:spPr>
        <a:solidFill>
          <a:srgbClr val="FFDB69"/>
        </a:solidFill>
      </dgm:spPr>
      <dgm:t>
        <a:bodyPr/>
        <a:lstStyle/>
        <a:p>
          <a:r>
            <a:rPr lang="fr-FR" sz="700" dirty="0">
              <a:solidFill>
                <a:schemeClr val="tx1"/>
              </a:solidFill>
            </a:rPr>
            <a:t> Cinémas</a:t>
          </a:r>
        </a:p>
      </dgm:t>
    </dgm:pt>
    <dgm:pt modelId="{9C539312-115C-4852-9D01-0E4E7B6F1B29}" type="parTrans" cxnId="{E34E05B4-2F62-409D-817F-96E7D87A8433}">
      <dgm:prSet/>
      <dgm:spPr/>
      <dgm:t>
        <a:bodyPr/>
        <a:lstStyle/>
        <a:p>
          <a:endParaRPr lang="fr-FR"/>
        </a:p>
      </dgm:t>
    </dgm:pt>
    <dgm:pt modelId="{A1D11148-89A7-4312-AA7D-CED3F091C437}" type="sibTrans" cxnId="{E34E05B4-2F62-409D-817F-96E7D87A8433}">
      <dgm:prSet/>
      <dgm:spPr/>
      <dgm:t>
        <a:bodyPr/>
        <a:lstStyle/>
        <a:p>
          <a:endParaRPr lang="fr-FR"/>
        </a:p>
      </dgm:t>
    </dgm:pt>
    <dgm:pt modelId="{5CECC41E-7AD3-41AE-8D3D-F188B1C6C9A4}">
      <dgm:prSet phldrT="[Texte]" custT="1"/>
      <dgm:spPr>
        <a:solidFill>
          <a:srgbClr val="D17F7D"/>
        </a:solidFill>
      </dgm:spPr>
      <dgm:t>
        <a:bodyPr/>
        <a:lstStyle/>
        <a:p>
          <a:pPr>
            <a:spcAft>
              <a:spcPct val="15000"/>
            </a:spcAft>
          </a:pPr>
          <a:r>
            <a:rPr lang="fr-FR" sz="600" dirty="0">
              <a:solidFill>
                <a:schemeClr val="tx1"/>
              </a:solidFill>
            </a:rPr>
            <a:t>Boulangerie</a:t>
          </a:r>
        </a:p>
      </dgm:t>
    </dgm:pt>
    <dgm:pt modelId="{9D6125AC-84CB-42AE-B83D-CD421AA0E3F6}" type="parTrans" cxnId="{EDA42356-7492-4DBF-93EC-F7BA8B357A51}">
      <dgm:prSet/>
      <dgm:spPr/>
      <dgm:t>
        <a:bodyPr/>
        <a:lstStyle/>
        <a:p>
          <a:endParaRPr lang="fr-FR"/>
        </a:p>
      </dgm:t>
    </dgm:pt>
    <dgm:pt modelId="{6A1D777E-1118-4F34-A40F-CB545EB64592}" type="sibTrans" cxnId="{EDA42356-7492-4DBF-93EC-F7BA8B357A51}">
      <dgm:prSet/>
      <dgm:spPr/>
      <dgm:t>
        <a:bodyPr/>
        <a:lstStyle/>
        <a:p>
          <a:endParaRPr lang="fr-FR"/>
        </a:p>
      </dgm:t>
    </dgm:pt>
    <dgm:pt modelId="{883A64C1-DC27-4360-A74D-C81F00311DBB}">
      <dgm:prSet phldrT="[Texte]" custT="1"/>
      <dgm:spPr>
        <a:solidFill>
          <a:srgbClr val="D17F7D"/>
        </a:solidFill>
      </dgm:spPr>
      <dgm:t>
        <a:bodyPr/>
        <a:lstStyle/>
        <a:p>
          <a:pPr>
            <a:spcAft>
              <a:spcPct val="15000"/>
            </a:spcAft>
          </a:pPr>
          <a:r>
            <a:rPr lang="fr-FR" sz="600" dirty="0">
              <a:solidFill>
                <a:schemeClr val="tx1"/>
              </a:solidFill>
            </a:rPr>
            <a:t>Grande ou moyenne surface</a:t>
          </a:r>
        </a:p>
      </dgm:t>
    </dgm:pt>
    <dgm:pt modelId="{C56D0C1B-ED5A-4726-AF31-AF4D86647036}" type="parTrans" cxnId="{3414B2D9-22FE-40D0-8C34-90B27298FBB6}">
      <dgm:prSet/>
      <dgm:spPr/>
      <dgm:t>
        <a:bodyPr/>
        <a:lstStyle/>
        <a:p>
          <a:endParaRPr lang="fr-FR"/>
        </a:p>
      </dgm:t>
    </dgm:pt>
    <dgm:pt modelId="{9DDE6D1B-1202-4FDD-85EA-FBB48C82CE5B}" type="sibTrans" cxnId="{3414B2D9-22FE-40D0-8C34-90B27298FBB6}">
      <dgm:prSet/>
      <dgm:spPr/>
      <dgm:t>
        <a:bodyPr/>
        <a:lstStyle/>
        <a:p>
          <a:endParaRPr lang="fr-FR"/>
        </a:p>
      </dgm:t>
    </dgm:pt>
    <dgm:pt modelId="{D5E454C4-69DF-4F9B-9F61-A34FEF341E48}">
      <dgm:prSet phldrT="[Texte]" custT="1"/>
      <dgm:spPr>
        <a:solidFill>
          <a:srgbClr val="D17F7D"/>
        </a:solidFill>
      </dgm:spPr>
      <dgm:t>
        <a:bodyPr/>
        <a:lstStyle/>
        <a:p>
          <a:pPr>
            <a:spcAft>
              <a:spcPct val="15000"/>
            </a:spcAft>
          </a:pPr>
          <a:r>
            <a:rPr lang="fr-FR" sz="600" dirty="0">
              <a:solidFill>
                <a:schemeClr val="tx1"/>
              </a:solidFill>
            </a:rPr>
            <a:t>Poste</a:t>
          </a:r>
        </a:p>
      </dgm:t>
    </dgm:pt>
    <dgm:pt modelId="{D44447BB-1F45-48AC-A9E4-EB430A1FB6B7}" type="parTrans" cxnId="{3D594984-B18F-4BBC-8C57-3681FAE504E7}">
      <dgm:prSet/>
      <dgm:spPr/>
      <dgm:t>
        <a:bodyPr/>
        <a:lstStyle/>
        <a:p>
          <a:endParaRPr lang="fr-FR"/>
        </a:p>
      </dgm:t>
    </dgm:pt>
    <dgm:pt modelId="{4C2611AC-AA4D-4C5D-9435-A7D5DE4CF2F8}" type="sibTrans" cxnId="{3D594984-B18F-4BBC-8C57-3681FAE504E7}">
      <dgm:prSet/>
      <dgm:spPr/>
      <dgm:t>
        <a:bodyPr/>
        <a:lstStyle/>
        <a:p>
          <a:endParaRPr lang="fr-FR"/>
        </a:p>
      </dgm:t>
    </dgm:pt>
    <dgm:pt modelId="{16689D73-6636-4232-B610-3FEE460D492F}">
      <dgm:prSet phldrT="[Texte]" custT="1"/>
      <dgm:spPr>
        <a:solidFill>
          <a:srgbClr val="D17F7D"/>
        </a:solidFill>
      </dgm:spPr>
      <dgm:t>
        <a:bodyPr/>
        <a:lstStyle/>
        <a:p>
          <a:pPr>
            <a:spcAft>
              <a:spcPct val="15000"/>
            </a:spcAft>
          </a:pPr>
          <a:r>
            <a:rPr lang="fr-FR" sz="600" dirty="0">
              <a:solidFill>
                <a:schemeClr val="tx1"/>
              </a:solidFill>
            </a:rPr>
            <a:t>Coiffeur</a:t>
          </a:r>
        </a:p>
      </dgm:t>
    </dgm:pt>
    <dgm:pt modelId="{EF0FD01D-0C77-427C-B142-D855E7954415}" type="parTrans" cxnId="{C54F474F-DE08-498E-B0A6-B80528DCEB15}">
      <dgm:prSet/>
      <dgm:spPr/>
      <dgm:t>
        <a:bodyPr/>
        <a:lstStyle/>
        <a:p>
          <a:endParaRPr lang="fr-FR"/>
        </a:p>
      </dgm:t>
    </dgm:pt>
    <dgm:pt modelId="{8EAFED72-6E0B-487A-A91E-F3D1CC3B83F5}" type="sibTrans" cxnId="{C54F474F-DE08-498E-B0A6-B80528DCEB15}">
      <dgm:prSet/>
      <dgm:spPr/>
      <dgm:t>
        <a:bodyPr/>
        <a:lstStyle/>
        <a:p>
          <a:endParaRPr lang="fr-FR"/>
        </a:p>
      </dgm:t>
    </dgm:pt>
    <dgm:pt modelId="{336DB3AB-C96C-48CE-ADF6-7DEF9ED70350}">
      <dgm:prSet phldrT="[Texte]" custT="1"/>
      <dgm:spPr>
        <a:solidFill>
          <a:srgbClr val="D17F7D"/>
        </a:solidFill>
      </dgm:spPr>
      <dgm:t>
        <a:bodyPr/>
        <a:lstStyle/>
        <a:p>
          <a:pPr>
            <a:spcAft>
              <a:spcPct val="15000"/>
            </a:spcAft>
          </a:pPr>
          <a:r>
            <a:rPr lang="fr-FR" sz="600" dirty="0">
              <a:solidFill>
                <a:schemeClr val="tx1"/>
              </a:solidFill>
            </a:rPr>
            <a:t>Pharmacie</a:t>
          </a:r>
        </a:p>
      </dgm:t>
    </dgm:pt>
    <dgm:pt modelId="{C0E71672-777C-40DD-83A0-B6F0CD2E3630}" type="parTrans" cxnId="{CDE21D82-742C-4096-A8AE-6359304859EF}">
      <dgm:prSet/>
      <dgm:spPr/>
      <dgm:t>
        <a:bodyPr/>
        <a:lstStyle/>
        <a:p>
          <a:endParaRPr lang="fr-FR"/>
        </a:p>
      </dgm:t>
    </dgm:pt>
    <dgm:pt modelId="{CAF3020E-33ED-4E21-A044-FA56134FD58A}" type="sibTrans" cxnId="{CDE21D82-742C-4096-A8AE-6359304859EF}">
      <dgm:prSet/>
      <dgm:spPr/>
      <dgm:t>
        <a:bodyPr/>
        <a:lstStyle/>
        <a:p>
          <a:endParaRPr lang="fr-FR"/>
        </a:p>
      </dgm:t>
    </dgm:pt>
    <dgm:pt modelId="{22FE8094-690A-429C-9712-1FED262E2B17}">
      <dgm:prSet phldrT="[Texte]" custT="1"/>
      <dgm:spPr>
        <a:solidFill>
          <a:srgbClr val="D17F7D"/>
        </a:solidFill>
      </dgm:spPr>
      <dgm:t>
        <a:bodyPr/>
        <a:lstStyle/>
        <a:p>
          <a:pPr>
            <a:spcAft>
              <a:spcPct val="15000"/>
            </a:spcAft>
          </a:pPr>
          <a:r>
            <a:rPr lang="fr-FR" sz="600" dirty="0">
              <a:solidFill>
                <a:schemeClr val="tx1"/>
              </a:solidFill>
            </a:rPr>
            <a:t>Commerces alimentaires spécialisés</a:t>
          </a:r>
        </a:p>
      </dgm:t>
    </dgm:pt>
    <dgm:pt modelId="{A9C50DA9-2BC8-4257-8439-28EAC82008A0}" type="parTrans" cxnId="{FC7A59D7-BA43-4BC3-9B60-3DED1EEA73C7}">
      <dgm:prSet/>
      <dgm:spPr/>
      <dgm:t>
        <a:bodyPr/>
        <a:lstStyle/>
        <a:p>
          <a:endParaRPr lang="fr-FR"/>
        </a:p>
      </dgm:t>
    </dgm:pt>
    <dgm:pt modelId="{B0F82226-5814-4620-BB76-72349909024D}" type="sibTrans" cxnId="{FC7A59D7-BA43-4BC3-9B60-3DED1EEA73C7}">
      <dgm:prSet/>
      <dgm:spPr/>
      <dgm:t>
        <a:bodyPr/>
        <a:lstStyle/>
        <a:p>
          <a:endParaRPr lang="fr-FR"/>
        </a:p>
      </dgm:t>
    </dgm:pt>
    <dgm:pt modelId="{A55FA3BB-595E-4533-ABE4-14F42F81C1EA}">
      <dgm:prSet phldrT="[Texte]" custT="1"/>
      <dgm:spPr>
        <a:solidFill>
          <a:srgbClr val="8FE2FF"/>
        </a:solidFill>
      </dgm:spPr>
      <dgm:t>
        <a:bodyPr/>
        <a:lstStyle/>
        <a:p>
          <a:pPr>
            <a:spcAft>
              <a:spcPts val="0"/>
            </a:spcAft>
          </a:pPr>
          <a:r>
            <a:rPr lang="fr-FR" sz="1100" b="1" dirty="0">
              <a:solidFill>
                <a:schemeClr val="tx1"/>
              </a:solidFill>
            </a:rPr>
            <a:t>SPORTS</a:t>
          </a:r>
        </a:p>
      </dgm:t>
    </dgm:pt>
    <dgm:pt modelId="{BE4B2D39-0013-460E-9986-065FC5C65E2C}" type="parTrans" cxnId="{10205D88-785C-42C0-BB3D-898946660F44}">
      <dgm:prSet/>
      <dgm:spPr/>
      <dgm:t>
        <a:bodyPr/>
        <a:lstStyle/>
        <a:p>
          <a:endParaRPr lang="fr-FR"/>
        </a:p>
      </dgm:t>
    </dgm:pt>
    <dgm:pt modelId="{25D2DAE2-2C71-440F-AE04-D775246D753F}" type="sibTrans" cxnId="{10205D88-785C-42C0-BB3D-898946660F44}">
      <dgm:prSet/>
      <dgm:spPr/>
      <dgm:t>
        <a:bodyPr/>
        <a:lstStyle/>
        <a:p>
          <a:endParaRPr lang="fr-FR"/>
        </a:p>
      </dgm:t>
    </dgm:pt>
    <dgm:pt modelId="{D9477770-FB78-446A-B816-8AF596A79A8C}">
      <dgm:prSet phldrT="[Texte]"/>
      <dgm:spPr>
        <a:solidFill>
          <a:srgbClr val="D17F7D"/>
        </a:solidFill>
      </dgm:spPr>
      <dgm:t>
        <a:bodyPr/>
        <a:lstStyle/>
        <a:p>
          <a:pPr>
            <a:spcAft>
              <a:spcPct val="15000"/>
            </a:spcAft>
          </a:pPr>
          <a:endParaRPr lang="fr-FR" sz="500" dirty="0">
            <a:solidFill>
              <a:schemeClr val="tx1"/>
            </a:solidFill>
          </a:endParaRPr>
        </a:p>
      </dgm:t>
    </dgm:pt>
    <dgm:pt modelId="{A1B3B38A-0940-4268-B462-5028297C3591}" type="parTrans" cxnId="{DA7083E6-4CCF-4069-8955-7E2192CF5603}">
      <dgm:prSet/>
      <dgm:spPr/>
      <dgm:t>
        <a:bodyPr/>
        <a:lstStyle/>
        <a:p>
          <a:endParaRPr lang="fr-FR"/>
        </a:p>
      </dgm:t>
    </dgm:pt>
    <dgm:pt modelId="{CEDFF442-B980-4561-9763-19B042AEBF15}" type="sibTrans" cxnId="{DA7083E6-4CCF-4069-8955-7E2192CF5603}">
      <dgm:prSet/>
      <dgm:spPr/>
      <dgm:t>
        <a:bodyPr/>
        <a:lstStyle/>
        <a:p>
          <a:endParaRPr lang="fr-FR"/>
        </a:p>
      </dgm:t>
    </dgm:pt>
    <dgm:pt modelId="{1878A8D3-10FB-4C02-AA1A-D79A2CD3C7FD}">
      <dgm:prSet phldrT="[Texte]" custT="1"/>
      <dgm:spPr>
        <a:solidFill>
          <a:srgbClr val="8FE2FF"/>
        </a:solidFill>
      </dgm:spPr>
      <dgm:t>
        <a:bodyPr/>
        <a:lstStyle/>
        <a:p>
          <a:pPr>
            <a:spcAft>
              <a:spcPct val="15000"/>
            </a:spcAft>
          </a:pPr>
          <a:r>
            <a:rPr lang="fr-FR" sz="700" dirty="0">
              <a:solidFill>
                <a:schemeClr val="tx1"/>
              </a:solidFill>
            </a:rPr>
            <a:t>Piscine</a:t>
          </a:r>
        </a:p>
      </dgm:t>
    </dgm:pt>
    <dgm:pt modelId="{735A53EA-E54A-4E19-927F-CFC17C4CA5B5}" type="parTrans" cxnId="{F32E55C5-B5A0-44F9-8DC3-A8F6B3FBD80B}">
      <dgm:prSet/>
      <dgm:spPr/>
      <dgm:t>
        <a:bodyPr/>
        <a:lstStyle/>
        <a:p>
          <a:endParaRPr lang="fr-FR"/>
        </a:p>
      </dgm:t>
    </dgm:pt>
    <dgm:pt modelId="{251EB971-A1E9-4419-90B0-99B06ACD9A6A}" type="sibTrans" cxnId="{F32E55C5-B5A0-44F9-8DC3-A8F6B3FBD80B}">
      <dgm:prSet/>
      <dgm:spPr/>
      <dgm:t>
        <a:bodyPr/>
        <a:lstStyle/>
        <a:p>
          <a:endParaRPr lang="fr-FR"/>
        </a:p>
      </dgm:t>
    </dgm:pt>
    <dgm:pt modelId="{C4A91F2F-7162-4E5B-A700-69EF381A0B15}">
      <dgm:prSet phldrT="[Texte]" custT="1"/>
      <dgm:spPr>
        <a:solidFill>
          <a:srgbClr val="8FE2FF"/>
        </a:solidFill>
      </dgm:spPr>
      <dgm:t>
        <a:bodyPr/>
        <a:lstStyle/>
        <a:p>
          <a:pPr>
            <a:spcAft>
              <a:spcPct val="15000"/>
            </a:spcAft>
          </a:pPr>
          <a:r>
            <a:rPr lang="fr-FR" sz="700" dirty="0">
              <a:solidFill>
                <a:schemeClr val="tx1"/>
              </a:solidFill>
            </a:rPr>
            <a:t>Athlétisme</a:t>
          </a:r>
        </a:p>
      </dgm:t>
    </dgm:pt>
    <dgm:pt modelId="{33B0D971-CAA6-4100-874F-1F813629DB03}" type="parTrans" cxnId="{DFC898CD-DBBA-4A57-9AA3-CBD20A5D5A9A}">
      <dgm:prSet/>
      <dgm:spPr/>
      <dgm:t>
        <a:bodyPr/>
        <a:lstStyle/>
        <a:p>
          <a:endParaRPr lang="fr-FR"/>
        </a:p>
      </dgm:t>
    </dgm:pt>
    <dgm:pt modelId="{4A961E6B-B000-4A91-A95B-F3EE43577FD5}" type="sibTrans" cxnId="{DFC898CD-DBBA-4A57-9AA3-CBD20A5D5A9A}">
      <dgm:prSet/>
      <dgm:spPr/>
      <dgm:t>
        <a:bodyPr/>
        <a:lstStyle/>
        <a:p>
          <a:endParaRPr lang="fr-FR"/>
        </a:p>
      </dgm:t>
    </dgm:pt>
    <dgm:pt modelId="{2CF22223-F180-48A4-A0E4-251182CB86D4}">
      <dgm:prSet phldrT="[Texte]" custT="1"/>
      <dgm:spPr>
        <a:solidFill>
          <a:srgbClr val="8FE2FF"/>
        </a:solidFill>
      </dgm:spPr>
      <dgm:t>
        <a:bodyPr/>
        <a:lstStyle/>
        <a:p>
          <a:pPr>
            <a:spcAft>
              <a:spcPct val="15000"/>
            </a:spcAft>
          </a:pPr>
          <a:r>
            <a:rPr lang="fr-FR" sz="700" dirty="0">
              <a:solidFill>
                <a:schemeClr val="tx1"/>
              </a:solidFill>
            </a:rPr>
            <a:t>Terrains de grands et petits jeux collectifs</a:t>
          </a:r>
        </a:p>
      </dgm:t>
    </dgm:pt>
    <dgm:pt modelId="{5DA6393A-075B-484B-AD1C-1D9CC066AE2C}" type="parTrans" cxnId="{194D9AEA-D7E0-459D-A40C-19C6F2060A4D}">
      <dgm:prSet/>
      <dgm:spPr/>
      <dgm:t>
        <a:bodyPr/>
        <a:lstStyle/>
        <a:p>
          <a:endParaRPr lang="fr-FR"/>
        </a:p>
      </dgm:t>
    </dgm:pt>
    <dgm:pt modelId="{F0515221-AD8D-4038-85B1-DCFEA0580A92}" type="sibTrans" cxnId="{194D9AEA-D7E0-459D-A40C-19C6F2060A4D}">
      <dgm:prSet/>
      <dgm:spPr/>
      <dgm:t>
        <a:bodyPr/>
        <a:lstStyle/>
        <a:p>
          <a:endParaRPr lang="fr-FR"/>
        </a:p>
      </dgm:t>
    </dgm:pt>
    <dgm:pt modelId="{FD060D88-0A8D-4EFC-B44A-BE93482BD401}">
      <dgm:prSet phldrT="[Texte]" custT="1"/>
      <dgm:spPr>
        <a:solidFill>
          <a:srgbClr val="006600">
            <a:alpha val="40000"/>
          </a:srgbClr>
        </a:solidFill>
      </dgm:spPr>
      <dgm:t>
        <a:bodyPr/>
        <a:lstStyle/>
        <a:p>
          <a:r>
            <a:rPr lang="fr-FR" sz="1100" b="1" dirty="0">
              <a:solidFill>
                <a:schemeClr val="tx1"/>
              </a:solidFill>
            </a:rPr>
            <a:t>ESPACES VERTS</a:t>
          </a:r>
        </a:p>
      </dgm:t>
    </dgm:pt>
    <dgm:pt modelId="{ED3A8517-C679-4C10-9F1D-EE5095B19215}" type="parTrans" cxnId="{6B4633B0-2722-4119-A888-1B86BA9B4A84}">
      <dgm:prSet/>
      <dgm:spPr/>
      <dgm:t>
        <a:bodyPr/>
        <a:lstStyle/>
        <a:p>
          <a:endParaRPr lang="fr-FR"/>
        </a:p>
      </dgm:t>
    </dgm:pt>
    <dgm:pt modelId="{BE305FC0-57B7-486D-9D05-7E2EBDA10157}" type="sibTrans" cxnId="{6B4633B0-2722-4119-A888-1B86BA9B4A84}">
      <dgm:prSet/>
      <dgm:spPr/>
      <dgm:t>
        <a:bodyPr/>
        <a:lstStyle/>
        <a:p>
          <a:endParaRPr lang="fr-FR"/>
        </a:p>
      </dgm:t>
    </dgm:pt>
    <dgm:pt modelId="{425D612A-77A1-49E4-896E-BBF8B6961205}">
      <dgm:prSet phldrT="[Texte]" custT="1"/>
      <dgm:spPr>
        <a:solidFill>
          <a:srgbClr val="8FE2FF"/>
        </a:solidFill>
      </dgm:spPr>
      <dgm:t>
        <a:bodyPr/>
        <a:lstStyle/>
        <a:p>
          <a:pPr>
            <a:spcAft>
              <a:spcPct val="15000"/>
            </a:spcAft>
          </a:pPr>
          <a:r>
            <a:rPr lang="fr-FR" sz="700" dirty="0">
              <a:solidFill>
                <a:schemeClr val="tx1"/>
              </a:solidFill>
            </a:rPr>
            <a:t>Salle multisports</a:t>
          </a:r>
        </a:p>
      </dgm:t>
    </dgm:pt>
    <dgm:pt modelId="{3629D7B4-2E67-48BE-B4A2-06657C9D458D}" type="parTrans" cxnId="{BA84AD15-9580-4B86-B40D-1D9C64D828C2}">
      <dgm:prSet/>
      <dgm:spPr/>
      <dgm:t>
        <a:bodyPr/>
        <a:lstStyle/>
        <a:p>
          <a:endParaRPr lang="fr-FR"/>
        </a:p>
      </dgm:t>
    </dgm:pt>
    <dgm:pt modelId="{8B089345-3156-4C50-9111-5BA4C546FBF0}" type="sibTrans" cxnId="{BA84AD15-9580-4B86-B40D-1D9C64D828C2}">
      <dgm:prSet/>
      <dgm:spPr/>
      <dgm:t>
        <a:bodyPr/>
        <a:lstStyle/>
        <a:p>
          <a:endParaRPr lang="fr-FR"/>
        </a:p>
      </dgm:t>
    </dgm:pt>
    <dgm:pt modelId="{6EF4A916-5C3E-4DCB-B8CF-E1C4195CC7BF}">
      <dgm:prSet phldrT="[Texte]" custT="1"/>
      <dgm:spPr>
        <a:solidFill>
          <a:srgbClr val="8FE2FF"/>
        </a:solidFill>
      </dgm:spPr>
      <dgm:t>
        <a:bodyPr/>
        <a:lstStyle/>
        <a:p>
          <a:pPr>
            <a:spcAft>
              <a:spcPct val="15000"/>
            </a:spcAft>
          </a:pPr>
          <a:r>
            <a:rPr lang="fr-FR" sz="700" dirty="0">
              <a:solidFill>
                <a:schemeClr val="tx1"/>
              </a:solidFill>
            </a:rPr>
            <a:t>Tennis, Dojo</a:t>
          </a:r>
        </a:p>
      </dgm:t>
    </dgm:pt>
    <dgm:pt modelId="{949BBAD3-EC18-4E89-97EC-1AA0A16C9F8C}" type="parTrans" cxnId="{7B7ADAD3-409D-43E8-97D4-3A4ACACDD0FD}">
      <dgm:prSet/>
      <dgm:spPr/>
      <dgm:t>
        <a:bodyPr/>
        <a:lstStyle/>
        <a:p>
          <a:endParaRPr lang="fr-FR"/>
        </a:p>
      </dgm:t>
    </dgm:pt>
    <dgm:pt modelId="{E5A8439E-6BBE-4E1A-AA98-2DA87B3F5925}" type="sibTrans" cxnId="{7B7ADAD3-409D-43E8-97D4-3A4ACACDD0FD}">
      <dgm:prSet/>
      <dgm:spPr/>
      <dgm:t>
        <a:bodyPr/>
        <a:lstStyle/>
        <a:p>
          <a:endParaRPr lang="fr-FR"/>
        </a:p>
      </dgm:t>
    </dgm:pt>
    <dgm:pt modelId="{54E583C1-ED94-4112-8330-0816A75E0155}">
      <dgm:prSet phldrT="[Texte]" custT="1"/>
      <dgm:spPr>
        <a:solidFill>
          <a:srgbClr val="006600">
            <a:alpha val="40000"/>
          </a:srgbClr>
        </a:solidFill>
      </dgm:spPr>
      <dgm:t>
        <a:bodyPr/>
        <a:lstStyle/>
        <a:p>
          <a:r>
            <a:rPr lang="fr-FR" sz="700" dirty="0">
              <a:solidFill>
                <a:schemeClr val="tx1"/>
              </a:solidFill>
            </a:rPr>
            <a:t>Espaces ouverts au public</a:t>
          </a:r>
        </a:p>
      </dgm:t>
    </dgm:pt>
    <dgm:pt modelId="{D216C6F8-0EA8-499A-8770-821B7F579AA3}" type="parTrans" cxnId="{D06CC04C-8023-4C47-9557-E3C48102984D}">
      <dgm:prSet/>
      <dgm:spPr/>
      <dgm:t>
        <a:bodyPr/>
        <a:lstStyle/>
        <a:p>
          <a:endParaRPr lang="fr-FR"/>
        </a:p>
      </dgm:t>
    </dgm:pt>
    <dgm:pt modelId="{6E344D45-CB40-4813-A1CA-1FC9A949E2C3}" type="sibTrans" cxnId="{D06CC04C-8023-4C47-9557-E3C48102984D}">
      <dgm:prSet/>
      <dgm:spPr/>
      <dgm:t>
        <a:bodyPr/>
        <a:lstStyle/>
        <a:p>
          <a:endParaRPr lang="fr-FR"/>
        </a:p>
      </dgm:t>
    </dgm:pt>
    <dgm:pt modelId="{17BA8A34-4C6E-4119-A73D-FE08E2C4A23F}" type="pres">
      <dgm:prSet presAssocID="{0DA7E686-0B98-4D84-AB70-ED0159C23EE9}" presName="linear" presStyleCnt="0">
        <dgm:presLayoutVars>
          <dgm:dir/>
          <dgm:resizeHandles val="exact"/>
        </dgm:presLayoutVars>
      </dgm:prSet>
      <dgm:spPr/>
    </dgm:pt>
    <dgm:pt modelId="{AF4C4744-62F0-44C9-985A-B3D98DFEF3B1}" type="pres">
      <dgm:prSet presAssocID="{17F764FA-EF54-42A4-9A45-30C877850D21}" presName="comp" presStyleCnt="0"/>
      <dgm:spPr/>
    </dgm:pt>
    <dgm:pt modelId="{F54F158E-8242-44F2-ADAC-CB32D418F019}" type="pres">
      <dgm:prSet presAssocID="{17F764FA-EF54-42A4-9A45-30C877850D21}" presName="box" presStyleLbl="node1" presStyleIdx="0" presStyleCnt="6"/>
      <dgm:spPr/>
    </dgm:pt>
    <dgm:pt modelId="{D7F14376-0503-4FD7-ABFF-C0C5E5D6E51C}" type="pres">
      <dgm:prSet presAssocID="{17F764FA-EF54-42A4-9A45-30C877850D21}"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lasse avec un remplissage uni"/>
        </a:ext>
      </dgm:extLst>
    </dgm:pt>
    <dgm:pt modelId="{006B9B4E-B7B0-40B8-9EA8-0E8BA5F71E9D}" type="pres">
      <dgm:prSet presAssocID="{17F764FA-EF54-42A4-9A45-30C877850D21}" presName="text" presStyleLbl="node1" presStyleIdx="0" presStyleCnt="6">
        <dgm:presLayoutVars>
          <dgm:bulletEnabled val="1"/>
        </dgm:presLayoutVars>
      </dgm:prSet>
      <dgm:spPr/>
    </dgm:pt>
    <dgm:pt modelId="{67F99A93-AFC7-4C61-B0C5-7AC38310583C}" type="pres">
      <dgm:prSet presAssocID="{B1B9652A-4F17-4E92-96FA-916DF8C4327C}" presName="spacer" presStyleCnt="0"/>
      <dgm:spPr/>
    </dgm:pt>
    <dgm:pt modelId="{ACDBA0BB-A66C-4C21-8A33-8061446321C2}" type="pres">
      <dgm:prSet presAssocID="{F266417D-5C3C-4488-AA47-6B06E7940A09}" presName="comp" presStyleCnt="0"/>
      <dgm:spPr/>
    </dgm:pt>
    <dgm:pt modelId="{F9D6952B-BA34-4242-9EA4-D114939FEFD6}" type="pres">
      <dgm:prSet presAssocID="{F266417D-5C3C-4488-AA47-6B06E7940A09}" presName="box" presStyleLbl="node1" presStyleIdx="1" presStyleCnt="6"/>
      <dgm:spPr/>
    </dgm:pt>
    <dgm:pt modelId="{3869F175-EBFF-4042-815A-23E448C0C997}" type="pres">
      <dgm:prSet presAssocID="{F266417D-5C3C-4488-AA47-6B06E7940A09}" presName="img"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dgm:spPr>
      <dgm:extLst>
        <a:ext uri="{E40237B7-FDA0-4F09-8148-C483321AD2D9}">
          <dgm14:cNvPr xmlns:dgm14="http://schemas.microsoft.com/office/drawing/2010/diagram" id="0" name="" descr="Médical avec un remplissage uni"/>
        </a:ext>
      </dgm:extLst>
    </dgm:pt>
    <dgm:pt modelId="{DBAD8BAF-7603-4883-AEB0-698530C5CEDB}" type="pres">
      <dgm:prSet presAssocID="{F266417D-5C3C-4488-AA47-6B06E7940A09}" presName="text" presStyleLbl="node1" presStyleIdx="1" presStyleCnt="6">
        <dgm:presLayoutVars>
          <dgm:bulletEnabled val="1"/>
        </dgm:presLayoutVars>
      </dgm:prSet>
      <dgm:spPr/>
    </dgm:pt>
    <dgm:pt modelId="{09A50919-606E-412B-9C9C-FC9B139744B2}" type="pres">
      <dgm:prSet presAssocID="{7D9FD472-2160-4970-9081-884DB61CFB00}" presName="spacer" presStyleCnt="0"/>
      <dgm:spPr/>
    </dgm:pt>
    <dgm:pt modelId="{9F2A2E30-3587-4688-B05F-8997562211F6}" type="pres">
      <dgm:prSet presAssocID="{873872E6-9271-4407-95C8-0C7B3506BE6A}" presName="comp" presStyleCnt="0"/>
      <dgm:spPr/>
    </dgm:pt>
    <dgm:pt modelId="{381A002B-7CB6-48F8-9DB7-6FC204EBEFD0}" type="pres">
      <dgm:prSet presAssocID="{873872E6-9271-4407-95C8-0C7B3506BE6A}" presName="box" presStyleLbl="node1" presStyleIdx="2" presStyleCnt="6"/>
      <dgm:spPr/>
    </dgm:pt>
    <dgm:pt modelId="{87C78294-E7AB-48B8-A422-87DCB8EB06D5}" type="pres">
      <dgm:prSet presAssocID="{873872E6-9271-4407-95C8-0C7B3506BE6A}" presName="img"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9000" b="-19000"/>
          </a:stretch>
        </a:blipFill>
      </dgm:spPr>
      <dgm:extLst>
        <a:ext uri="{E40237B7-FDA0-4F09-8148-C483321AD2D9}">
          <dgm14:cNvPr xmlns:dgm14="http://schemas.microsoft.com/office/drawing/2010/diagram" id="0" name="" descr="Drame avec un remplissage uni"/>
        </a:ext>
      </dgm:extLst>
    </dgm:pt>
    <dgm:pt modelId="{C6CD3E3D-FC6E-409F-9F07-648CEC0AF9B8}" type="pres">
      <dgm:prSet presAssocID="{873872E6-9271-4407-95C8-0C7B3506BE6A}" presName="text" presStyleLbl="node1" presStyleIdx="2" presStyleCnt="6">
        <dgm:presLayoutVars>
          <dgm:bulletEnabled val="1"/>
        </dgm:presLayoutVars>
      </dgm:prSet>
      <dgm:spPr/>
    </dgm:pt>
    <dgm:pt modelId="{45C589EC-65A2-400B-A7F9-35911A55B087}" type="pres">
      <dgm:prSet presAssocID="{0A7DC023-9CD2-4E1F-817B-91F43EE61505}" presName="spacer" presStyleCnt="0"/>
      <dgm:spPr/>
    </dgm:pt>
    <dgm:pt modelId="{E656D9F6-F961-4EFF-ACA5-BD69AB74D8DC}" type="pres">
      <dgm:prSet presAssocID="{6F69E632-15CA-4D3B-83F2-4F3E1A4304A8}" presName="comp" presStyleCnt="0"/>
      <dgm:spPr/>
    </dgm:pt>
    <dgm:pt modelId="{764F1E21-CA3F-4E99-836D-CCF2C7C9E8E4}" type="pres">
      <dgm:prSet presAssocID="{6F69E632-15CA-4D3B-83F2-4F3E1A4304A8}" presName="box" presStyleLbl="node1" presStyleIdx="3" presStyleCnt="6"/>
      <dgm:spPr/>
    </dgm:pt>
    <dgm:pt modelId="{62E42BE7-3EE5-4881-8416-430477835E6B}" type="pres">
      <dgm:prSet presAssocID="{6F69E632-15CA-4D3B-83F2-4F3E1A4304A8}" presName="img"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dgm:spPr>
      <dgm:extLst>
        <a:ext uri="{E40237B7-FDA0-4F09-8148-C483321AD2D9}">
          <dgm14:cNvPr xmlns:dgm14="http://schemas.microsoft.com/office/drawing/2010/diagram" id="0" name="" descr="Panier de course avec un remplissage uni"/>
        </a:ext>
      </dgm:extLst>
    </dgm:pt>
    <dgm:pt modelId="{64399247-AB59-42E6-8B0A-2021C5BFF133}" type="pres">
      <dgm:prSet presAssocID="{6F69E632-15CA-4D3B-83F2-4F3E1A4304A8}" presName="text" presStyleLbl="node1" presStyleIdx="3" presStyleCnt="6">
        <dgm:presLayoutVars>
          <dgm:bulletEnabled val="1"/>
        </dgm:presLayoutVars>
      </dgm:prSet>
      <dgm:spPr/>
    </dgm:pt>
    <dgm:pt modelId="{967EC555-ECDA-4EBA-8CD6-A6DFC3A970E2}" type="pres">
      <dgm:prSet presAssocID="{E8941EAE-D8C3-4A0B-81EF-68572FCCE1EE}" presName="spacer" presStyleCnt="0"/>
      <dgm:spPr/>
    </dgm:pt>
    <dgm:pt modelId="{8BF243AD-55CB-4A8E-B043-5C8386309A25}" type="pres">
      <dgm:prSet presAssocID="{A55FA3BB-595E-4533-ABE4-14F42F81C1EA}" presName="comp" presStyleCnt="0"/>
      <dgm:spPr/>
    </dgm:pt>
    <dgm:pt modelId="{51163483-9862-4EFD-BA5C-FBF0FD831073}" type="pres">
      <dgm:prSet presAssocID="{A55FA3BB-595E-4533-ABE4-14F42F81C1EA}" presName="box" presStyleLbl="node1" presStyleIdx="4" presStyleCnt="6"/>
      <dgm:spPr/>
    </dgm:pt>
    <dgm:pt modelId="{0BF6C995-16A3-4345-8655-0FBCC0DD1620}" type="pres">
      <dgm:prSet presAssocID="{A55FA3BB-595E-4533-ABE4-14F42F81C1EA}" presName="img"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5000" b="-15000"/>
          </a:stretch>
        </a:blipFill>
      </dgm:spPr>
      <dgm:extLst>
        <a:ext uri="{E40237B7-FDA0-4F09-8148-C483321AD2D9}">
          <dgm14:cNvPr xmlns:dgm14="http://schemas.microsoft.com/office/drawing/2010/diagram" id="0" name="" descr="Basketball avec un remplissage uni"/>
        </a:ext>
      </dgm:extLst>
    </dgm:pt>
    <dgm:pt modelId="{BD5B30EF-0B44-4166-A0A5-7228A4F137F4}" type="pres">
      <dgm:prSet presAssocID="{A55FA3BB-595E-4533-ABE4-14F42F81C1EA}" presName="text" presStyleLbl="node1" presStyleIdx="4" presStyleCnt="6">
        <dgm:presLayoutVars>
          <dgm:bulletEnabled val="1"/>
        </dgm:presLayoutVars>
      </dgm:prSet>
      <dgm:spPr/>
    </dgm:pt>
    <dgm:pt modelId="{AE31ED4F-F89C-46C9-88D6-D78FEFC0FE16}" type="pres">
      <dgm:prSet presAssocID="{25D2DAE2-2C71-440F-AE04-D775246D753F}" presName="spacer" presStyleCnt="0"/>
      <dgm:spPr/>
    </dgm:pt>
    <dgm:pt modelId="{CDDE3005-C0B7-409A-8F98-3DFC5F51FBA3}" type="pres">
      <dgm:prSet presAssocID="{FD060D88-0A8D-4EFC-B44A-BE93482BD401}" presName="comp" presStyleCnt="0"/>
      <dgm:spPr/>
    </dgm:pt>
    <dgm:pt modelId="{40710E09-0451-4BD5-8FFC-DDC5EC6EF6D8}" type="pres">
      <dgm:prSet presAssocID="{FD060D88-0A8D-4EFC-B44A-BE93482BD401}" presName="box" presStyleLbl="node1" presStyleIdx="5" presStyleCnt="6"/>
      <dgm:spPr/>
    </dgm:pt>
    <dgm:pt modelId="{3B1D9581-6C3A-4F63-9A75-27836EE23C2E}" type="pres">
      <dgm:prSet presAssocID="{FD060D88-0A8D-4EFC-B44A-BE93482BD401}" presName="img" presStyleLbl="fgImgPlace1" presStyleIdx="5" presStyleCnt="6"/>
      <dgm:spPr>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0754" t="-17294" r="8981" b="-4142"/>
          </a:stretch>
        </a:blipFill>
      </dgm:spPr>
      <dgm:extLst>
        <a:ext uri="{E40237B7-FDA0-4F09-8148-C483321AD2D9}">
          <dgm14:cNvPr xmlns:dgm14="http://schemas.microsoft.com/office/drawing/2010/diagram" id="0" name="" descr="Arbre à feuilles caduques avec un remplissage uni"/>
        </a:ext>
      </dgm:extLst>
    </dgm:pt>
    <dgm:pt modelId="{1350C1C6-B155-47B5-B11E-4B5D544A82AE}" type="pres">
      <dgm:prSet presAssocID="{FD060D88-0A8D-4EFC-B44A-BE93482BD401}" presName="text" presStyleLbl="node1" presStyleIdx="5" presStyleCnt="6">
        <dgm:presLayoutVars>
          <dgm:bulletEnabled val="1"/>
        </dgm:presLayoutVars>
      </dgm:prSet>
      <dgm:spPr/>
    </dgm:pt>
  </dgm:ptLst>
  <dgm:cxnLst>
    <dgm:cxn modelId="{39547302-270D-407E-8B85-1765F92B5CD1}" type="presOf" srcId="{22FE8094-690A-429C-9712-1FED262E2B17}" destId="{64399247-AB59-42E6-8B0A-2021C5BFF133}" srcOrd="1" destOrd="6" presId="urn:microsoft.com/office/officeart/2005/8/layout/vList4"/>
    <dgm:cxn modelId="{655CB007-B4E3-42DC-A4BF-6357EBEB5C7D}" type="presOf" srcId="{74AC0555-9B6F-441D-9945-9D055B2C7F19}" destId="{F54F158E-8242-44F2-ADAC-CB32D418F019}" srcOrd="0" destOrd="2" presId="urn:microsoft.com/office/officeart/2005/8/layout/vList4"/>
    <dgm:cxn modelId="{76385B0D-DB03-4019-9808-B4F3F3A53405}" type="presOf" srcId="{A55FA3BB-595E-4533-ABE4-14F42F81C1EA}" destId="{BD5B30EF-0B44-4166-A0A5-7228A4F137F4}" srcOrd="1" destOrd="0" presId="urn:microsoft.com/office/officeart/2005/8/layout/vList4"/>
    <dgm:cxn modelId="{E8A4430F-BDF5-40B3-BE51-4117CD184A9C}" type="presOf" srcId="{93D3D8F0-05E8-4655-BAB9-5FD9E2DDD20B}" destId="{DBAD8BAF-7603-4883-AEB0-698530C5CEDB}" srcOrd="1" destOrd="1" presId="urn:microsoft.com/office/officeart/2005/8/layout/vList4"/>
    <dgm:cxn modelId="{B3A5530F-044F-4565-A7B8-D4271B2D2043}" type="presOf" srcId="{93D3D8F0-05E8-4655-BAB9-5FD9E2DDD20B}" destId="{F9D6952B-BA34-4242-9EA4-D114939FEFD6}" srcOrd="0" destOrd="1" presId="urn:microsoft.com/office/officeart/2005/8/layout/vList4"/>
    <dgm:cxn modelId="{5D8CA811-3DFD-44CD-B05D-CCFAC89FC834}" type="presOf" srcId="{3F4E5269-0D2E-43D9-971E-631C9A05736D}" destId="{381A002B-7CB6-48F8-9DB7-6FC204EBEFD0}" srcOrd="0" destOrd="5" presId="urn:microsoft.com/office/officeart/2005/8/layout/vList4"/>
    <dgm:cxn modelId="{4D347212-93C1-4950-A83A-19E96CB586BE}" type="presOf" srcId="{1878A8D3-10FB-4C02-AA1A-D79A2CD3C7FD}" destId="{BD5B30EF-0B44-4166-A0A5-7228A4F137F4}" srcOrd="1" destOrd="1" presId="urn:microsoft.com/office/officeart/2005/8/layout/vList4"/>
    <dgm:cxn modelId="{0FC79D12-9B8F-4DF9-82B9-C1ACF2D406AB}" type="presOf" srcId="{C4A91F2F-7162-4E5B-A700-69EF381A0B15}" destId="{BD5B30EF-0B44-4166-A0A5-7228A4F137F4}" srcOrd="1" destOrd="2" presId="urn:microsoft.com/office/officeart/2005/8/layout/vList4"/>
    <dgm:cxn modelId="{BA84AD15-9580-4B86-B40D-1D9C64D828C2}" srcId="{A55FA3BB-595E-4533-ABE4-14F42F81C1EA}" destId="{425D612A-77A1-49E4-896E-BBF8B6961205}" srcOrd="3" destOrd="0" parTransId="{3629D7B4-2E67-48BE-B4A2-06657C9D458D}" sibTransId="{8B089345-3156-4C50-9111-5BA4C546FBF0}"/>
    <dgm:cxn modelId="{79E8E316-3755-4F7B-B187-7184F947E99E}" srcId="{873872E6-9271-4407-95C8-0C7B3506BE6A}" destId="{3F4E5269-0D2E-43D9-971E-631C9A05736D}" srcOrd="4" destOrd="0" parTransId="{4609A370-4841-4980-BA17-4B57C55B032D}" sibTransId="{6D36582B-2233-478C-8321-64DE935590EE}"/>
    <dgm:cxn modelId="{09E1B718-F76F-4369-9ABE-598B020AE600}" srcId="{0DA7E686-0B98-4D84-AB70-ED0159C23EE9}" destId="{873872E6-9271-4407-95C8-0C7B3506BE6A}" srcOrd="2" destOrd="0" parTransId="{D3736F2C-7231-4462-9084-1AACAF645EBF}" sibTransId="{0A7DC023-9CD2-4E1F-817B-91F43EE61505}"/>
    <dgm:cxn modelId="{F0401E20-EF07-4E05-A295-883E042CD324}" type="presOf" srcId="{C16D46D2-240A-46CB-8016-64B6D36EC825}" destId="{381A002B-7CB6-48F8-9DB7-6FC204EBEFD0}" srcOrd="0" destOrd="4" presId="urn:microsoft.com/office/officeart/2005/8/layout/vList4"/>
    <dgm:cxn modelId="{95395C25-B3CB-4ACA-A422-9D3683BCFA6B}" type="presOf" srcId="{C4A91F2F-7162-4E5B-A700-69EF381A0B15}" destId="{51163483-9862-4EFD-BA5C-FBF0FD831073}" srcOrd="0" destOrd="2" presId="urn:microsoft.com/office/officeart/2005/8/layout/vList4"/>
    <dgm:cxn modelId="{70A6DA26-BA8E-49E6-AF6D-08B1B98D0B04}" type="presOf" srcId="{425D612A-77A1-49E4-896E-BBF8B6961205}" destId="{51163483-9862-4EFD-BA5C-FBF0FD831073}" srcOrd="0" destOrd="4" presId="urn:microsoft.com/office/officeart/2005/8/layout/vList4"/>
    <dgm:cxn modelId="{03565E2E-5DC9-4EA2-BB33-867F9F0992F0}" type="presOf" srcId="{17F764FA-EF54-42A4-9A45-30C877850D21}" destId="{F54F158E-8242-44F2-ADAC-CB32D418F019}" srcOrd="0" destOrd="0" presId="urn:microsoft.com/office/officeart/2005/8/layout/vList4"/>
    <dgm:cxn modelId="{1032E931-E085-49FC-8287-F897FC42BC20}" type="presOf" srcId="{16689D73-6636-4232-B610-3FEE460D492F}" destId="{64399247-AB59-42E6-8B0A-2021C5BFF133}" srcOrd="1" destOrd="4" presId="urn:microsoft.com/office/officeart/2005/8/layout/vList4"/>
    <dgm:cxn modelId="{13F4C234-21D7-46C8-9398-92B38013F593}" type="presOf" srcId="{6F69E632-15CA-4D3B-83F2-4F3E1A4304A8}" destId="{764F1E21-CA3F-4E99-836D-CCF2C7C9E8E4}" srcOrd="0" destOrd="0" presId="urn:microsoft.com/office/officeart/2005/8/layout/vList4"/>
    <dgm:cxn modelId="{6AA31835-A656-49B5-88BB-212F32C6CA1B}" type="presOf" srcId="{C9778B37-2297-4DA4-A7C0-324E33020D2C}" destId="{C6CD3E3D-FC6E-409F-9F07-648CEC0AF9B8}" srcOrd="1" destOrd="1" presId="urn:microsoft.com/office/officeart/2005/8/layout/vList4"/>
    <dgm:cxn modelId="{CC9BF93D-E9FC-40BB-89F9-AD8A6D6810C3}" type="presOf" srcId="{873872E6-9271-4407-95C8-0C7B3506BE6A}" destId="{381A002B-7CB6-48F8-9DB7-6FC204EBEFD0}" srcOrd="0" destOrd="0" presId="urn:microsoft.com/office/officeart/2005/8/layout/vList4"/>
    <dgm:cxn modelId="{9E368F5B-94D2-4F4E-94D1-9C48B202D31D}" type="presOf" srcId="{A55FA3BB-595E-4533-ABE4-14F42F81C1EA}" destId="{51163483-9862-4EFD-BA5C-FBF0FD831073}" srcOrd="0" destOrd="0" presId="urn:microsoft.com/office/officeart/2005/8/layout/vList4"/>
    <dgm:cxn modelId="{9A3FB341-D2EC-4460-9A69-64592E8491DF}" type="presOf" srcId="{C9778B37-2297-4DA4-A7C0-324E33020D2C}" destId="{381A002B-7CB6-48F8-9DB7-6FC204EBEFD0}" srcOrd="0" destOrd="1" presId="urn:microsoft.com/office/officeart/2005/8/layout/vList4"/>
    <dgm:cxn modelId="{9CF5C266-DF05-4AC7-92B7-C2AB45A0896F}" srcId="{17F764FA-EF54-42A4-9A45-30C877850D21}" destId="{74AC0555-9B6F-441D-9945-9D055B2C7F19}" srcOrd="1" destOrd="0" parTransId="{D2055627-6A93-41DE-86F6-803879783501}" sibTransId="{81CBC5A7-5502-442A-9245-6B6407BDC62F}"/>
    <dgm:cxn modelId="{1175EC68-FE12-43CB-A9FF-D2A69E953506}" type="presOf" srcId="{6F69E632-15CA-4D3B-83F2-4F3E1A4304A8}" destId="{64399247-AB59-42E6-8B0A-2021C5BFF133}" srcOrd="1" destOrd="0" presId="urn:microsoft.com/office/officeart/2005/8/layout/vList4"/>
    <dgm:cxn modelId="{7747AF4A-C5CD-4C83-8214-2D90528C6CB7}" type="presOf" srcId="{D5E454C4-69DF-4F9B-9F61-A34FEF341E48}" destId="{764F1E21-CA3F-4E99-836D-CCF2C7C9E8E4}" srcOrd="0" destOrd="3" presId="urn:microsoft.com/office/officeart/2005/8/layout/vList4"/>
    <dgm:cxn modelId="{DA86B34B-2228-447F-AFEA-454FBEEEC3BA}" type="presOf" srcId="{336DB3AB-C96C-48CE-ADF6-7DEF9ED70350}" destId="{64399247-AB59-42E6-8B0A-2021C5BFF133}" srcOrd="1" destOrd="5" presId="urn:microsoft.com/office/officeart/2005/8/layout/vList4"/>
    <dgm:cxn modelId="{2048B96C-78ED-480E-9C1C-E729FA1FE7E0}" type="presOf" srcId="{979FED17-A9E1-4CCA-9BFD-9519572A0971}" destId="{F54F158E-8242-44F2-ADAC-CB32D418F019}" srcOrd="0" destOrd="1" presId="urn:microsoft.com/office/officeart/2005/8/layout/vList4"/>
    <dgm:cxn modelId="{D06CC04C-8023-4C47-9557-E3C48102984D}" srcId="{FD060D88-0A8D-4EFC-B44A-BE93482BD401}" destId="{54E583C1-ED94-4112-8330-0816A75E0155}" srcOrd="0" destOrd="0" parTransId="{D216C6F8-0EA8-499A-8770-821B7F579AA3}" sibTransId="{6E344D45-CB40-4813-A1CA-1FC9A949E2C3}"/>
    <dgm:cxn modelId="{C54F474F-DE08-498E-B0A6-B80528DCEB15}" srcId="{6F69E632-15CA-4D3B-83F2-4F3E1A4304A8}" destId="{16689D73-6636-4232-B610-3FEE460D492F}" srcOrd="3" destOrd="0" parTransId="{EF0FD01D-0C77-427C-B142-D855E7954415}" sibTransId="{8EAFED72-6E0B-487A-A91E-F3D1CC3B83F5}"/>
    <dgm:cxn modelId="{56B1CD50-8D39-4F65-A929-D53830879F75}" type="presOf" srcId="{2CF22223-F180-48A4-A0E4-251182CB86D4}" destId="{BD5B30EF-0B44-4166-A0A5-7228A4F137F4}" srcOrd="1" destOrd="3" presId="urn:microsoft.com/office/officeart/2005/8/layout/vList4"/>
    <dgm:cxn modelId="{80DC2175-A66B-4B16-9EB1-5D5FC1A67937}" type="presOf" srcId="{D9477770-FB78-446A-B816-8AF596A79A8C}" destId="{764F1E21-CA3F-4E99-836D-CCF2C7C9E8E4}" srcOrd="0" destOrd="7" presId="urn:microsoft.com/office/officeart/2005/8/layout/vList4"/>
    <dgm:cxn modelId="{EDA42356-7492-4DBF-93EC-F7BA8B357A51}" srcId="{6F69E632-15CA-4D3B-83F2-4F3E1A4304A8}" destId="{5CECC41E-7AD3-41AE-8D3D-F188B1C6C9A4}" srcOrd="0" destOrd="0" parTransId="{9D6125AC-84CB-42AE-B83D-CD421AA0E3F6}" sibTransId="{6A1D777E-1118-4F34-A40F-CB545EB64592}"/>
    <dgm:cxn modelId="{B2C98F77-C1B7-4530-928B-DAB3B6498595}" srcId="{17F764FA-EF54-42A4-9A45-30C877850D21}" destId="{C0808135-3D0A-4DDC-9D65-B199E90D064B}" srcOrd="2" destOrd="0" parTransId="{0761E6B4-5B58-47E5-A653-C2ED02444CEE}" sibTransId="{CB9B5E2B-EB89-45C7-9AFF-3948B695F929}"/>
    <dgm:cxn modelId="{FA82697A-B9E4-4822-BDAF-26597FAA298C}" type="presOf" srcId="{D9477770-FB78-446A-B816-8AF596A79A8C}" destId="{64399247-AB59-42E6-8B0A-2021C5BFF133}" srcOrd="1" destOrd="7" presId="urn:microsoft.com/office/officeart/2005/8/layout/vList4"/>
    <dgm:cxn modelId="{42FBD07B-535E-4663-9624-10D7187C6437}" srcId="{F266417D-5C3C-4488-AA47-6B06E7940A09}" destId="{93D3D8F0-05E8-4655-BAB9-5FD9E2DDD20B}" srcOrd="0" destOrd="0" parTransId="{B3E607C8-4EAE-4848-A365-3FB7CFFAC8F7}" sibTransId="{2C8C8022-B8A3-4DBE-9D06-85F296187419}"/>
    <dgm:cxn modelId="{9307D27E-C94D-4F75-9C36-CB49AC30DB77}" type="presOf" srcId="{7B7FBF70-7990-4EE5-A28F-1015E67A443D}" destId="{C6CD3E3D-FC6E-409F-9F07-648CEC0AF9B8}" srcOrd="1" destOrd="3" presId="urn:microsoft.com/office/officeart/2005/8/layout/vList4"/>
    <dgm:cxn modelId="{FCB7DA80-EAB2-4DFC-97BB-6E417D50039A}" type="presOf" srcId="{0DA7E686-0B98-4D84-AB70-ED0159C23EE9}" destId="{17BA8A34-4C6E-4119-A73D-FE08E2C4A23F}" srcOrd="0" destOrd="0" presId="urn:microsoft.com/office/officeart/2005/8/layout/vList4"/>
    <dgm:cxn modelId="{7B3F6481-E84C-4CE8-9DDB-E8D814FD8A45}" type="presOf" srcId="{6EF4A916-5C3E-4DCB-B8CF-E1C4195CC7BF}" destId="{BD5B30EF-0B44-4166-A0A5-7228A4F137F4}" srcOrd="1" destOrd="5" presId="urn:microsoft.com/office/officeart/2005/8/layout/vList4"/>
    <dgm:cxn modelId="{CDE21D82-742C-4096-A8AE-6359304859EF}" srcId="{6F69E632-15CA-4D3B-83F2-4F3E1A4304A8}" destId="{336DB3AB-C96C-48CE-ADF6-7DEF9ED70350}" srcOrd="4" destOrd="0" parTransId="{C0E71672-777C-40DD-83A0-B6F0CD2E3630}" sibTransId="{CAF3020E-33ED-4E21-A044-FA56134FD58A}"/>
    <dgm:cxn modelId="{3D594984-B18F-4BBC-8C57-3681FAE504E7}" srcId="{6F69E632-15CA-4D3B-83F2-4F3E1A4304A8}" destId="{D5E454C4-69DF-4F9B-9F61-A34FEF341E48}" srcOrd="2" destOrd="0" parTransId="{D44447BB-1F45-48AC-A9E4-EB430A1FB6B7}" sibTransId="{4C2611AC-AA4D-4C5D-9435-A7D5DE4CF2F8}"/>
    <dgm:cxn modelId="{D4206D85-7737-446C-9434-FCAA4CB3FC8B}" type="presOf" srcId="{FD060D88-0A8D-4EFC-B44A-BE93482BD401}" destId="{1350C1C6-B155-47B5-B11E-4B5D544A82AE}" srcOrd="1" destOrd="0" presId="urn:microsoft.com/office/officeart/2005/8/layout/vList4"/>
    <dgm:cxn modelId="{10205D88-785C-42C0-BB3D-898946660F44}" srcId="{0DA7E686-0B98-4D84-AB70-ED0159C23EE9}" destId="{A55FA3BB-595E-4533-ABE4-14F42F81C1EA}" srcOrd="4" destOrd="0" parTransId="{BE4B2D39-0013-460E-9986-065FC5C65E2C}" sibTransId="{25D2DAE2-2C71-440F-AE04-D775246D753F}"/>
    <dgm:cxn modelId="{4A6ECA89-0B9F-419E-BCCD-AA5CCACB90DC}" srcId="{17F764FA-EF54-42A4-9A45-30C877850D21}" destId="{979FED17-A9E1-4CCA-9BFD-9519572A0971}" srcOrd="0" destOrd="0" parTransId="{7E6EB4C0-6321-46B3-AFF0-82075238AC13}" sibTransId="{64A847B6-7F78-481B-8596-6C820A6F86F9}"/>
    <dgm:cxn modelId="{3FAC8D97-1CA6-4764-8A76-817959190558}" srcId="{0DA7E686-0B98-4D84-AB70-ED0159C23EE9}" destId="{17F764FA-EF54-42A4-9A45-30C877850D21}" srcOrd="0" destOrd="0" parTransId="{D19E5BFA-0EDF-43FD-99D9-102F065708EC}" sibTransId="{B1B9652A-4F17-4E92-96FA-916DF8C4327C}"/>
    <dgm:cxn modelId="{85687B99-91FA-4DAC-92F2-6E724B37A9E4}" srcId="{0DA7E686-0B98-4D84-AB70-ED0159C23EE9}" destId="{6F69E632-15CA-4D3B-83F2-4F3E1A4304A8}" srcOrd="3" destOrd="0" parTransId="{250C569B-524E-4D23-80EF-410362642502}" sibTransId="{E8941EAE-D8C3-4A0B-81EF-68572FCCE1EE}"/>
    <dgm:cxn modelId="{269A4D9F-7C91-4271-B890-C63439F0CEAB}" type="presOf" srcId="{16689D73-6636-4232-B610-3FEE460D492F}" destId="{764F1E21-CA3F-4E99-836D-CCF2C7C9E8E4}" srcOrd="0" destOrd="4" presId="urn:microsoft.com/office/officeart/2005/8/layout/vList4"/>
    <dgm:cxn modelId="{33A5809F-DF95-43A7-B78A-21C94D1D452B}" type="presOf" srcId="{1878A8D3-10FB-4C02-AA1A-D79A2CD3C7FD}" destId="{51163483-9862-4EFD-BA5C-FBF0FD831073}" srcOrd="0" destOrd="1" presId="urn:microsoft.com/office/officeart/2005/8/layout/vList4"/>
    <dgm:cxn modelId="{7F16C9A0-C4AD-4536-89B5-B0AF186AC72F}" srcId="{873872E6-9271-4407-95C8-0C7B3506BE6A}" destId="{7B7FBF70-7990-4EE5-A28F-1015E67A443D}" srcOrd="2" destOrd="0" parTransId="{340F0577-F030-44DC-90B2-154AEB0C99C8}" sibTransId="{C7038567-D7D7-46C8-A18E-43249B5B32FF}"/>
    <dgm:cxn modelId="{F61B2AA1-9E53-4D41-9500-7B6DA8B9B5D7}" srcId="{873872E6-9271-4407-95C8-0C7B3506BE6A}" destId="{C9778B37-2297-4DA4-A7C0-324E33020D2C}" srcOrd="0" destOrd="0" parTransId="{EF393638-8764-4C0C-9DB4-66EFFEB15C37}" sibTransId="{1C36C5ED-9267-46B6-A22C-96F6AE81C044}"/>
    <dgm:cxn modelId="{545E3BA6-FA47-4920-80CB-792EF9A52439}" type="presOf" srcId="{D5E454C4-69DF-4F9B-9F61-A34FEF341E48}" destId="{64399247-AB59-42E6-8B0A-2021C5BFF133}" srcOrd="1" destOrd="3" presId="urn:microsoft.com/office/officeart/2005/8/layout/vList4"/>
    <dgm:cxn modelId="{329132A9-A9FA-4B2D-9762-8EE1EA913A25}" type="presOf" srcId="{C0808135-3D0A-4DDC-9D65-B199E90D064B}" destId="{006B9B4E-B7B0-40B8-9EA8-0E8BA5F71E9D}" srcOrd="1" destOrd="3" presId="urn:microsoft.com/office/officeart/2005/8/layout/vList4"/>
    <dgm:cxn modelId="{0F458BA9-B040-4518-B3C9-466FB6806BB7}" type="presOf" srcId="{3F4E5269-0D2E-43D9-971E-631C9A05736D}" destId="{C6CD3E3D-FC6E-409F-9F07-648CEC0AF9B8}" srcOrd="1" destOrd="5" presId="urn:microsoft.com/office/officeart/2005/8/layout/vList4"/>
    <dgm:cxn modelId="{D55BB1A9-0533-4E0D-8172-962F8E6AE6C8}" type="presOf" srcId="{2CF22223-F180-48A4-A0E4-251182CB86D4}" destId="{51163483-9862-4EFD-BA5C-FBF0FD831073}" srcOrd="0" destOrd="3" presId="urn:microsoft.com/office/officeart/2005/8/layout/vList4"/>
    <dgm:cxn modelId="{6008D2AD-87B1-4731-A254-52A6FDA707FE}" type="presOf" srcId="{22FE8094-690A-429C-9712-1FED262E2B17}" destId="{764F1E21-CA3F-4E99-836D-CCF2C7C9E8E4}" srcOrd="0" destOrd="6" presId="urn:microsoft.com/office/officeart/2005/8/layout/vList4"/>
    <dgm:cxn modelId="{6B4633B0-2722-4119-A888-1B86BA9B4A84}" srcId="{0DA7E686-0B98-4D84-AB70-ED0159C23EE9}" destId="{FD060D88-0A8D-4EFC-B44A-BE93482BD401}" srcOrd="5" destOrd="0" parTransId="{ED3A8517-C679-4C10-9F1D-EE5095B19215}" sibTransId="{BE305FC0-57B7-486D-9D05-7E2EBDA10157}"/>
    <dgm:cxn modelId="{E34E05B4-2F62-409D-817F-96E7D87A8433}" srcId="{873872E6-9271-4407-95C8-0C7B3506BE6A}" destId="{C16D46D2-240A-46CB-8016-64B6D36EC825}" srcOrd="3" destOrd="0" parTransId="{9C539312-115C-4852-9D01-0E4E7B6F1B29}" sibTransId="{A1D11148-89A7-4312-AA7D-CED3F091C437}"/>
    <dgm:cxn modelId="{0E9350B5-0610-453D-B45B-083EB3A76E3D}" type="presOf" srcId="{883A64C1-DC27-4360-A74D-C81F00311DBB}" destId="{764F1E21-CA3F-4E99-836D-CCF2C7C9E8E4}" srcOrd="0" destOrd="2" presId="urn:microsoft.com/office/officeart/2005/8/layout/vList4"/>
    <dgm:cxn modelId="{686791B6-C3D8-42F1-BF88-9FDB3CECAC61}" type="presOf" srcId="{54E583C1-ED94-4112-8330-0816A75E0155}" destId="{40710E09-0451-4BD5-8FFC-DDC5EC6EF6D8}" srcOrd="0" destOrd="1" presId="urn:microsoft.com/office/officeart/2005/8/layout/vList4"/>
    <dgm:cxn modelId="{7C133DB8-A242-490D-802A-56B864B6A469}" type="presOf" srcId="{F266417D-5C3C-4488-AA47-6B06E7940A09}" destId="{DBAD8BAF-7603-4883-AEB0-698530C5CEDB}" srcOrd="1" destOrd="0" presId="urn:microsoft.com/office/officeart/2005/8/layout/vList4"/>
    <dgm:cxn modelId="{95F039B9-76F4-4189-9D08-42DD07ABA6C7}" srcId="{873872E6-9271-4407-95C8-0C7B3506BE6A}" destId="{97EC94AF-B2B8-47F2-B3FA-57E1CDDE8E25}" srcOrd="1" destOrd="0" parTransId="{D3E500F1-D914-4676-88B7-BEAFB260C0D5}" sibTransId="{5BA6EE8B-B26F-45A4-A01F-868F9DC72FF3}"/>
    <dgm:cxn modelId="{ABC93DBC-6DC4-477F-B90E-096BEAFAD6F1}" type="presOf" srcId="{336DB3AB-C96C-48CE-ADF6-7DEF9ED70350}" destId="{764F1E21-CA3F-4E99-836D-CCF2C7C9E8E4}" srcOrd="0" destOrd="5" presId="urn:microsoft.com/office/officeart/2005/8/layout/vList4"/>
    <dgm:cxn modelId="{C36D30C1-BA31-420C-A43E-74B3FF575F9D}" type="presOf" srcId="{883A64C1-DC27-4360-A74D-C81F00311DBB}" destId="{64399247-AB59-42E6-8B0A-2021C5BFF133}" srcOrd="1" destOrd="2" presId="urn:microsoft.com/office/officeart/2005/8/layout/vList4"/>
    <dgm:cxn modelId="{F32E55C5-B5A0-44F9-8DC3-A8F6B3FBD80B}" srcId="{A55FA3BB-595E-4533-ABE4-14F42F81C1EA}" destId="{1878A8D3-10FB-4C02-AA1A-D79A2CD3C7FD}" srcOrd="0" destOrd="0" parTransId="{735A53EA-E54A-4E19-927F-CFC17C4CA5B5}" sibTransId="{251EB971-A1E9-4419-90B0-99B06ACD9A6A}"/>
    <dgm:cxn modelId="{BA619AC9-0E49-4417-A073-06173CE46057}" type="presOf" srcId="{97EC94AF-B2B8-47F2-B3FA-57E1CDDE8E25}" destId="{381A002B-7CB6-48F8-9DB7-6FC204EBEFD0}" srcOrd="0" destOrd="2" presId="urn:microsoft.com/office/officeart/2005/8/layout/vList4"/>
    <dgm:cxn modelId="{DFC898CD-DBBA-4A57-9AA3-CBD20A5D5A9A}" srcId="{A55FA3BB-595E-4533-ABE4-14F42F81C1EA}" destId="{C4A91F2F-7162-4E5B-A700-69EF381A0B15}" srcOrd="1" destOrd="0" parTransId="{33B0D971-CAA6-4100-874F-1F813629DB03}" sibTransId="{4A961E6B-B000-4A91-A95B-F3EE43577FD5}"/>
    <dgm:cxn modelId="{C4CCFFCF-4D7C-4292-9C48-E109FE2DD2E8}" type="presOf" srcId="{17F764FA-EF54-42A4-9A45-30C877850D21}" destId="{006B9B4E-B7B0-40B8-9EA8-0E8BA5F71E9D}" srcOrd="1" destOrd="0" presId="urn:microsoft.com/office/officeart/2005/8/layout/vList4"/>
    <dgm:cxn modelId="{7B7ADAD3-409D-43E8-97D4-3A4ACACDD0FD}" srcId="{A55FA3BB-595E-4533-ABE4-14F42F81C1EA}" destId="{6EF4A916-5C3E-4DCB-B8CF-E1C4195CC7BF}" srcOrd="4" destOrd="0" parTransId="{949BBAD3-EC18-4E89-97EC-1AA0A16C9F8C}" sibTransId="{E5A8439E-6BBE-4E1A-AA98-2DA87B3F5925}"/>
    <dgm:cxn modelId="{FE2783D5-3E29-4435-A6A7-7C8E4D1485C1}" type="presOf" srcId="{979FED17-A9E1-4CCA-9BFD-9519572A0971}" destId="{006B9B4E-B7B0-40B8-9EA8-0E8BA5F71E9D}" srcOrd="1" destOrd="1" presId="urn:microsoft.com/office/officeart/2005/8/layout/vList4"/>
    <dgm:cxn modelId="{7D5247D6-0974-4E54-8E30-B0ED9FA0372D}" type="presOf" srcId="{425D612A-77A1-49E4-896E-BBF8B6961205}" destId="{BD5B30EF-0B44-4166-A0A5-7228A4F137F4}" srcOrd="1" destOrd="4" presId="urn:microsoft.com/office/officeart/2005/8/layout/vList4"/>
    <dgm:cxn modelId="{FC7A59D7-BA43-4BC3-9B60-3DED1EEA73C7}" srcId="{6F69E632-15CA-4D3B-83F2-4F3E1A4304A8}" destId="{22FE8094-690A-429C-9712-1FED262E2B17}" srcOrd="5" destOrd="0" parTransId="{A9C50DA9-2BC8-4257-8439-28EAC82008A0}" sibTransId="{B0F82226-5814-4620-BB76-72349909024D}"/>
    <dgm:cxn modelId="{3414B2D9-22FE-40D0-8C34-90B27298FBB6}" srcId="{6F69E632-15CA-4D3B-83F2-4F3E1A4304A8}" destId="{883A64C1-DC27-4360-A74D-C81F00311DBB}" srcOrd="1" destOrd="0" parTransId="{C56D0C1B-ED5A-4726-AF31-AF4D86647036}" sibTransId="{9DDE6D1B-1202-4FDD-85EA-FBB48C82CE5B}"/>
    <dgm:cxn modelId="{873B5CDE-9B42-419B-B9A8-63D448559166}" type="presOf" srcId="{F266417D-5C3C-4488-AA47-6B06E7940A09}" destId="{F9D6952B-BA34-4242-9EA4-D114939FEFD6}" srcOrd="0" destOrd="0" presId="urn:microsoft.com/office/officeart/2005/8/layout/vList4"/>
    <dgm:cxn modelId="{5AD0D7DF-B10F-4CD8-B703-0A043E0A8E81}" type="presOf" srcId="{54E583C1-ED94-4112-8330-0816A75E0155}" destId="{1350C1C6-B155-47B5-B11E-4B5D544A82AE}" srcOrd="1" destOrd="1" presId="urn:microsoft.com/office/officeart/2005/8/layout/vList4"/>
    <dgm:cxn modelId="{72449AE0-DE09-44DB-B0AF-BD360CEFC943}" srcId="{0DA7E686-0B98-4D84-AB70-ED0159C23EE9}" destId="{F266417D-5C3C-4488-AA47-6B06E7940A09}" srcOrd="1" destOrd="0" parTransId="{75ACA455-0967-4A99-8DF8-A0620B0D4713}" sibTransId="{7D9FD472-2160-4970-9081-884DB61CFB00}"/>
    <dgm:cxn modelId="{7CD176E1-D55F-4C5E-A3E0-04D9EB0FC946}" type="presOf" srcId="{7B7FBF70-7990-4EE5-A28F-1015E67A443D}" destId="{381A002B-7CB6-48F8-9DB7-6FC204EBEFD0}" srcOrd="0" destOrd="3" presId="urn:microsoft.com/office/officeart/2005/8/layout/vList4"/>
    <dgm:cxn modelId="{DA7083E6-4CCF-4069-8955-7E2192CF5603}" srcId="{6F69E632-15CA-4D3B-83F2-4F3E1A4304A8}" destId="{D9477770-FB78-446A-B816-8AF596A79A8C}" srcOrd="6" destOrd="0" parTransId="{A1B3B38A-0940-4268-B462-5028297C3591}" sibTransId="{CEDFF442-B980-4561-9763-19B042AEBF15}"/>
    <dgm:cxn modelId="{6A567DE7-8E4A-423E-A489-8333367278F3}" type="presOf" srcId="{C16D46D2-240A-46CB-8016-64B6D36EC825}" destId="{C6CD3E3D-FC6E-409F-9F07-648CEC0AF9B8}" srcOrd="1" destOrd="4" presId="urn:microsoft.com/office/officeart/2005/8/layout/vList4"/>
    <dgm:cxn modelId="{060294E8-8448-4116-A5D3-1EFCB0C90088}" type="presOf" srcId="{FD060D88-0A8D-4EFC-B44A-BE93482BD401}" destId="{40710E09-0451-4BD5-8FFC-DDC5EC6EF6D8}" srcOrd="0" destOrd="0" presId="urn:microsoft.com/office/officeart/2005/8/layout/vList4"/>
    <dgm:cxn modelId="{4CE820EA-125A-45C1-AA1B-60FEFE1B3E86}" type="presOf" srcId="{C0808135-3D0A-4DDC-9D65-B199E90D064B}" destId="{F54F158E-8242-44F2-ADAC-CB32D418F019}" srcOrd="0" destOrd="3" presId="urn:microsoft.com/office/officeart/2005/8/layout/vList4"/>
    <dgm:cxn modelId="{194D9AEA-D7E0-459D-A40C-19C6F2060A4D}" srcId="{A55FA3BB-595E-4533-ABE4-14F42F81C1EA}" destId="{2CF22223-F180-48A4-A0E4-251182CB86D4}" srcOrd="2" destOrd="0" parTransId="{5DA6393A-075B-484B-AD1C-1D9CC066AE2C}" sibTransId="{F0515221-AD8D-4038-85B1-DCFEA0580A92}"/>
    <dgm:cxn modelId="{1772BCEB-1345-4C75-9A0B-B885F6C68528}" type="presOf" srcId="{873872E6-9271-4407-95C8-0C7B3506BE6A}" destId="{C6CD3E3D-FC6E-409F-9F07-648CEC0AF9B8}" srcOrd="1" destOrd="0" presId="urn:microsoft.com/office/officeart/2005/8/layout/vList4"/>
    <dgm:cxn modelId="{803404EC-F62F-4E05-8A55-344DF2BB53FB}" type="presOf" srcId="{5CECC41E-7AD3-41AE-8D3D-F188B1C6C9A4}" destId="{64399247-AB59-42E6-8B0A-2021C5BFF133}" srcOrd="1" destOrd="1" presId="urn:microsoft.com/office/officeart/2005/8/layout/vList4"/>
    <dgm:cxn modelId="{048F0FEE-06C5-4BD5-872B-3FD19A658D8D}" type="presOf" srcId="{6EF4A916-5C3E-4DCB-B8CF-E1C4195CC7BF}" destId="{51163483-9862-4EFD-BA5C-FBF0FD831073}" srcOrd="0" destOrd="5" presId="urn:microsoft.com/office/officeart/2005/8/layout/vList4"/>
    <dgm:cxn modelId="{EA4FFFFA-20BA-419E-843F-51123D30D6EE}" type="presOf" srcId="{97EC94AF-B2B8-47F2-B3FA-57E1CDDE8E25}" destId="{C6CD3E3D-FC6E-409F-9F07-648CEC0AF9B8}" srcOrd="1" destOrd="2" presId="urn:microsoft.com/office/officeart/2005/8/layout/vList4"/>
    <dgm:cxn modelId="{8EB220FC-E9DD-46E8-97BB-F35BB55BDB7D}" type="presOf" srcId="{74AC0555-9B6F-441D-9945-9D055B2C7F19}" destId="{006B9B4E-B7B0-40B8-9EA8-0E8BA5F71E9D}" srcOrd="1" destOrd="2" presId="urn:microsoft.com/office/officeart/2005/8/layout/vList4"/>
    <dgm:cxn modelId="{0B1EEAFF-7CD8-4EEE-AD97-055DAA302128}" type="presOf" srcId="{5CECC41E-7AD3-41AE-8D3D-F188B1C6C9A4}" destId="{764F1E21-CA3F-4E99-836D-CCF2C7C9E8E4}" srcOrd="0" destOrd="1" presId="urn:microsoft.com/office/officeart/2005/8/layout/vList4"/>
    <dgm:cxn modelId="{573E3934-20C4-487A-A938-FEA1BFD1CC7B}" type="presParOf" srcId="{17BA8A34-4C6E-4119-A73D-FE08E2C4A23F}" destId="{AF4C4744-62F0-44C9-985A-B3D98DFEF3B1}" srcOrd="0" destOrd="0" presId="urn:microsoft.com/office/officeart/2005/8/layout/vList4"/>
    <dgm:cxn modelId="{255C74DB-6EAD-4015-B29F-A10898126024}" type="presParOf" srcId="{AF4C4744-62F0-44C9-985A-B3D98DFEF3B1}" destId="{F54F158E-8242-44F2-ADAC-CB32D418F019}" srcOrd="0" destOrd="0" presId="urn:microsoft.com/office/officeart/2005/8/layout/vList4"/>
    <dgm:cxn modelId="{A2783B6F-0A4C-4548-8CC9-47CAF091F2FA}" type="presParOf" srcId="{AF4C4744-62F0-44C9-985A-B3D98DFEF3B1}" destId="{D7F14376-0503-4FD7-ABFF-C0C5E5D6E51C}" srcOrd="1" destOrd="0" presId="urn:microsoft.com/office/officeart/2005/8/layout/vList4"/>
    <dgm:cxn modelId="{DB287655-D483-430B-8A29-7A77C393FCD4}" type="presParOf" srcId="{AF4C4744-62F0-44C9-985A-B3D98DFEF3B1}" destId="{006B9B4E-B7B0-40B8-9EA8-0E8BA5F71E9D}" srcOrd="2" destOrd="0" presId="urn:microsoft.com/office/officeart/2005/8/layout/vList4"/>
    <dgm:cxn modelId="{97BC8E35-103A-478F-8BD7-F07806852D3C}" type="presParOf" srcId="{17BA8A34-4C6E-4119-A73D-FE08E2C4A23F}" destId="{67F99A93-AFC7-4C61-B0C5-7AC38310583C}" srcOrd="1" destOrd="0" presId="urn:microsoft.com/office/officeart/2005/8/layout/vList4"/>
    <dgm:cxn modelId="{BBBAB486-A6BF-4EF2-B642-13FD8A2F2C07}" type="presParOf" srcId="{17BA8A34-4C6E-4119-A73D-FE08E2C4A23F}" destId="{ACDBA0BB-A66C-4C21-8A33-8061446321C2}" srcOrd="2" destOrd="0" presId="urn:microsoft.com/office/officeart/2005/8/layout/vList4"/>
    <dgm:cxn modelId="{C9175C1B-EC71-4B6E-A3F7-13F1C20A55A3}" type="presParOf" srcId="{ACDBA0BB-A66C-4C21-8A33-8061446321C2}" destId="{F9D6952B-BA34-4242-9EA4-D114939FEFD6}" srcOrd="0" destOrd="0" presId="urn:microsoft.com/office/officeart/2005/8/layout/vList4"/>
    <dgm:cxn modelId="{23973E61-B5D6-412D-9556-BCC2586B0D16}" type="presParOf" srcId="{ACDBA0BB-A66C-4C21-8A33-8061446321C2}" destId="{3869F175-EBFF-4042-815A-23E448C0C997}" srcOrd="1" destOrd="0" presId="urn:microsoft.com/office/officeart/2005/8/layout/vList4"/>
    <dgm:cxn modelId="{9FADF42F-BE88-40D5-9C9D-071B091811DB}" type="presParOf" srcId="{ACDBA0BB-A66C-4C21-8A33-8061446321C2}" destId="{DBAD8BAF-7603-4883-AEB0-698530C5CEDB}" srcOrd="2" destOrd="0" presId="urn:microsoft.com/office/officeart/2005/8/layout/vList4"/>
    <dgm:cxn modelId="{7ADC3D44-B3F2-4F59-AD0A-AE98609FB6A2}" type="presParOf" srcId="{17BA8A34-4C6E-4119-A73D-FE08E2C4A23F}" destId="{09A50919-606E-412B-9C9C-FC9B139744B2}" srcOrd="3" destOrd="0" presId="urn:microsoft.com/office/officeart/2005/8/layout/vList4"/>
    <dgm:cxn modelId="{02ABE28D-D414-4349-A104-007150EBDBD8}" type="presParOf" srcId="{17BA8A34-4C6E-4119-A73D-FE08E2C4A23F}" destId="{9F2A2E30-3587-4688-B05F-8997562211F6}" srcOrd="4" destOrd="0" presId="urn:microsoft.com/office/officeart/2005/8/layout/vList4"/>
    <dgm:cxn modelId="{74C74D0A-33C1-4B12-AF95-0182016A93ED}" type="presParOf" srcId="{9F2A2E30-3587-4688-B05F-8997562211F6}" destId="{381A002B-7CB6-48F8-9DB7-6FC204EBEFD0}" srcOrd="0" destOrd="0" presId="urn:microsoft.com/office/officeart/2005/8/layout/vList4"/>
    <dgm:cxn modelId="{B8C630DE-78B4-41B8-A1AA-123346D31DF0}" type="presParOf" srcId="{9F2A2E30-3587-4688-B05F-8997562211F6}" destId="{87C78294-E7AB-48B8-A422-87DCB8EB06D5}" srcOrd="1" destOrd="0" presId="urn:microsoft.com/office/officeart/2005/8/layout/vList4"/>
    <dgm:cxn modelId="{A5F09C52-BFC6-4BF1-8976-EFCAED6E1648}" type="presParOf" srcId="{9F2A2E30-3587-4688-B05F-8997562211F6}" destId="{C6CD3E3D-FC6E-409F-9F07-648CEC0AF9B8}" srcOrd="2" destOrd="0" presId="urn:microsoft.com/office/officeart/2005/8/layout/vList4"/>
    <dgm:cxn modelId="{0977CA39-DCAA-4948-BAD6-687272C4E8F9}" type="presParOf" srcId="{17BA8A34-4C6E-4119-A73D-FE08E2C4A23F}" destId="{45C589EC-65A2-400B-A7F9-35911A55B087}" srcOrd="5" destOrd="0" presId="urn:microsoft.com/office/officeart/2005/8/layout/vList4"/>
    <dgm:cxn modelId="{D04F58C9-6437-4798-BC3D-3325FBD812E0}" type="presParOf" srcId="{17BA8A34-4C6E-4119-A73D-FE08E2C4A23F}" destId="{E656D9F6-F961-4EFF-ACA5-BD69AB74D8DC}" srcOrd="6" destOrd="0" presId="urn:microsoft.com/office/officeart/2005/8/layout/vList4"/>
    <dgm:cxn modelId="{46DCC54C-A9B3-45BA-9D9F-9A2293A58B47}" type="presParOf" srcId="{E656D9F6-F961-4EFF-ACA5-BD69AB74D8DC}" destId="{764F1E21-CA3F-4E99-836D-CCF2C7C9E8E4}" srcOrd="0" destOrd="0" presId="urn:microsoft.com/office/officeart/2005/8/layout/vList4"/>
    <dgm:cxn modelId="{F99D00B7-F929-48AE-9DF1-BB14F8348DAB}" type="presParOf" srcId="{E656D9F6-F961-4EFF-ACA5-BD69AB74D8DC}" destId="{62E42BE7-3EE5-4881-8416-430477835E6B}" srcOrd="1" destOrd="0" presId="urn:microsoft.com/office/officeart/2005/8/layout/vList4"/>
    <dgm:cxn modelId="{8FC0929B-990A-456A-8748-602B0337A0CD}" type="presParOf" srcId="{E656D9F6-F961-4EFF-ACA5-BD69AB74D8DC}" destId="{64399247-AB59-42E6-8B0A-2021C5BFF133}" srcOrd="2" destOrd="0" presId="urn:microsoft.com/office/officeart/2005/8/layout/vList4"/>
    <dgm:cxn modelId="{7C4A7738-9FA5-4FE1-9223-57A07798D7A3}" type="presParOf" srcId="{17BA8A34-4C6E-4119-A73D-FE08E2C4A23F}" destId="{967EC555-ECDA-4EBA-8CD6-A6DFC3A970E2}" srcOrd="7" destOrd="0" presId="urn:microsoft.com/office/officeart/2005/8/layout/vList4"/>
    <dgm:cxn modelId="{801F01B1-DC6E-43F7-B582-93236FBA194D}" type="presParOf" srcId="{17BA8A34-4C6E-4119-A73D-FE08E2C4A23F}" destId="{8BF243AD-55CB-4A8E-B043-5C8386309A25}" srcOrd="8" destOrd="0" presId="urn:microsoft.com/office/officeart/2005/8/layout/vList4"/>
    <dgm:cxn modelId="{071F3606-F726-4A5C-ABF1-860B8237A071}" type="presParOf" srcId="{8BF243AD-55CB-4A8E-B043-5C8386309A25}" destId="{51163483-9862-4EFD-BA5C-FBF0FD831073}" srcOrd="0" destOrd="0" presId="urn:microsoft.com/office/officeart/2005/8/layout/vList4"/>
    <dgm:cxn modelId="{58AF093F-4BF2-4F3D-9D31-2A4C1F7503EE}" type="presParOf" srcId="{8BF243AD-55CB-4A8E-B043-5C8386309A25}" destId="{0BF6C995-16A3-4345-8655-0FBCC0DD1620}" srcOrd="1" destOrd="0" presId="urn:microsoft.com/office/officeart/2005/8/layout/vList4"/>
    <dgm:cxn modelId="{F977D156-F8D4-4984-9464-8F4E111B6264}" type="presParOf" srcId="{8BF243AD-55CB-4A8E-B043-5C8386309A25}" destId="{BD5B30EF-0B44-4166-A0A5-7228A4F137F4}" srcOrd="2" destOrd="0" presId="urn:microsoft.com/office/officeart/2005/8/layout/vList4"/>
    <dgm:cxn modelId="{9525AB48-B2AC-4B6D-876D-F2C8983AF3DD}" type="presParOf" srcId="{17BA8A34-4C6E-4119-A73D-FE08E2C4A23F}" destId="{AE31ED4F-F89C-46C9-88D6-D78FEFC0FE16}" srcOrd="9" destOrd="0" presId="urn:microsoft.com/office/officeart/2005/8/layout/vList4"/>
    <dgm:cxn modelId="{FC9F391D-CB84-47FE-AD28-7FB7D3C2DD7A}" type="presParOf" srcId="{17BA8A34-4C6E-4119-A73D-FE08E2C4A23F}" destId="{CDDE3005-C0B7-409A-8F98-3DFC5F51FBA3}" srcOrd="10" destOrd="0" presId="urn:microsoft.com/office/officeart/2005/8/layout/vList4"/>
    <dgm:cxn modelId="{6CCA4CC2-C5BB-44CA-85B5-C8FC9A3129F0}" type="presParOf" srcId="{CDDE3005-C0B7-409A-8F98-3DFC5F51FBA3}" destId="{40710E09-0451-4BD5-8FFC-DDC5EC6EF6D8}" srcOrd="0" destOrd="0" presId="urn:microsoft.com/office/officeart/2005/8/layout/vList4"/>
    <dgm:cxn modelId="{8D4A4DC1-8A01-42E4-928C-AAD4893B68C8}" type="presParOf" srcId="{CDDE3005-C0B7-409A-8F98-3DFC5F51FBA3}" destId="{3B1D9581-6C3A-4F63-9A75-27836EE23C2E}" srcOrd="1" destOrd="0" presId="urn:microsoft.com/office/officeart/2005/8/layout/vList4"/>
    <dgm:cxn modelId="{89223CE6-2692-40EC-9BC6-66994067F200}" type="presParOf" srcId="{CDDE3005-C0B7-409A-8F98-3DFC5F51FBA3}" destId="{1350C1C6-B155-47B5-B11E-4B5D544A82AE}"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F158E-8242-44F2-ADAC-CB32D418F019}">
      <dsp:nvSpPr>
        <dsp:cNvPr id="0" name=""/>
        <dsp:cNvSpPr/>
      </dsp:nvSpPr>
      <dsp:spPr>
        <a:xfrm>
          <a:off x="0" y="0"/>
          <a:ext cx="3816350" cy="766614"/>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rPr>
            <a:t>EDUCATION</a:t>
          </a:r>
        </a:p>
        <a:p>
          <a:pPr marL="57150" lvl="1" indent="-57150" algn="l" defTabSz="311150">
            <a:lnSpc>
              <a:spcPct val="90000"/>
            </a:lnSpc>
            <a:spcBef>
              <a:spcPct val="0"/>
            </a:spcBef>
            <a:spcAft>
              <a:spcPct val="15000"/>
            </a:spcAft>
            <a:buChar char="•"/>
          </a:pPr>
          <a:r>
            <a:rPr lang="fr-FR" sz="700" kern="1200" dirty="0">
              <a:solidFill>
                <a:schemeClr val="tx1"/>
              </a:solidFill>
            </a:rPr>
            <a:t> Ecoles maternelles et primaires</a:t>
          </a:r>
        </a:p>
        <a:p>
          <a:pPr marL="57150" lvl="1" indent="-57150" algn="l" defTabSz="311150">
            <a:lnSpc>
              <a:spcPct val="90000"/>
            </a:lnSpc>
            <a:spcBef>
              <a:spcPct val="0"/>
            </a:spcBef>
            <a:spcAft>
              <a:spcPct val="15000"/>
            </a:spcAft>
            <a:buChar char="•"/>
          </a:pPr>
          <a:r>
            <a:rPr lang="fr-FR" sz="700" kern="1200" dirty="0">
              <a:solidFill>
                <a:schemeClr val="tx1"/>
              </a:solidFill>
            </a:rPr>
            <a:t> Collège</a:t>
          </a:r>
        </a:p>
        <a:p>
          <a:pPr marL="57150" lvl="1" indent="-57150" algn="l" defTabSz="311150">
            <a:lnSpc>
              <a:spcPct val="90000"/>
            </a:lnSpc>
            <a:spcBef>
              <a:spcPct val="0"/>
            </a:spcBef>
            <a:spcAft>
              <a:spcPct val="15000"/>
            </a:spcAft>
            <a:buChar char="•"/>
          </a:pPr>
          <a:r>
            <a:rPr lang="fr-FR" sz="700" kern="1200" dirty="0">
              <a:solidFill>
                <a:schemeClr val="tx1"/>
              </a:solidFill>
            </a:rPr>
            <a:t> Lycée</a:t>
          </a:r>
        </a:p>
      </dsp:txBody>
      <dsp:txXfrm>
        <a:off x="839931" y="0"/>
        <a:ext cx="2976418" cy="766614"/>
      </dsp:txXfrm>
    </dsp:sp>
    <dsp:sp modelId="{D7F14376-0503-4FD7-ABFF-C0C5E5D6E51C}">
      <dsp:nvSpPr>
        <dsp:cNvPr id="0" name=""/>
        <dsp:cNvSpPr/>
      </dsp:nvSpPr>
      <dsp:spPr>
        <a:xfrm>
          <a:off x="76661" y="76661"/>
          <a:ext cx="763270" cy="6132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D6952B-BA34-4242-9EA4-D114939FEFD6}">
      <dsp:nvSpPr>
        <dsp:cNvPr id="0" name=""/>
        <dsp:cNvSpPr/>
      </dsp:nvSpPr>
      <dsp:spPr>
        <a:xfrm>
          <a:off x="0" y="843276"/>
          <a:ext cx="3816350" cy="766614"/>
        </a:xfrm>
        <a:prstGeom prst="roundRect">
          <a:avLst>
            <a:gd name="adj" fmla="val 10000"/>
          </a:avLst>
        </a:prstGeom>
        <a:solidFill>
          <a:srgbClr val="8CE4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rPr>
            <a:t>SANTE</a:t>
          </a:r>
        </a:p>
        <a:p>
          <a:pPr marL="57150" lvl="1" indent="-57150" algn="l" defTabSz="311150">
            <a:lnSpc>
              <a:spcPct val="90000"/>
            </a:lnSpc>
            <a:spcBef>
              <a:spcPct val="0"/>
            </a:spcBef>
            <a:spcAft>
              <a:spcPct val="15000"/>
            </a:spcAft>
            <a:buChar char="•"/>
          </a:pPr>
          <a:r>
            <a:rPr lang="fr-FR" sz="700" kern="1200" dirty="0">
              <a:solidFill>
                <a:schemeClr val="tx1"/>
              </a:solidFill>
            </a:rPr>
            <a:t> Accessibilité potentielle aux médecins généralistes</a:t>
          </a:r>
        </a:p>
      </dsp:txBody>
      <dsp:txXfrm>
        <a:off x="839931" y="843276"/>
        <a:ext cx="2976418" cy="766614"/>
      </dsp:txXfrm>
    </dsp:sp>
    <dsp:sp modelId="{3869F175-EBFF-4042-815A-23E448C0C997}">
      <dsp:nvSpPr>
        <dsp:cNvPr id="0" name=""/>
        <dsp:cNvSpPr/>
      </dsp:nvSpPr>
      <dsp:spPr>
        <a:xfrm>
          <a:off x="76661" y="919937"/>
          <a:ext cx="763270" cy="6132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1A002B-7CB6-48F8-9DB7-6FC204EBEFD0}">
      <dsp:nvSpPr>
        <dsp:cNvPr id="0" name=""/>
        <dsp:cNvSpPr/>
      </dsp:nvSpPr>
      <dsp:spPr>
        <a:xfrm>
          <a:off x="0" y="1686552"/>
          <a:ext cx="3816350" cy="766614"/>
        </a:xfrm>
        <a:prstGeom prst="roundRect">
          <a:avLst>
            <a:gd name="adj" fmla="val 10000"/>
          </a:avLst>
        </a:prstGeom>
        <a:solidFill>
          <a:srgbClr val="FFDB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rPr>
            <a:t>CULTURE</a:t>
          </a:r>
        </a:p>
        <a:p>
          <a:pPr marL="57150" lvl="1" indent="-57150" algn="l" defTabSz="311150">
            <a:lnSpc>
              <a:spcPct val="90000"/>
            </a:lnSpc>
            <a:spcBef>
              <a:spcPct val="0"/>
            </a:spcBef>
            <a:spcAft>
              <a:spcPct val="15000"/>
            </a:spcAft>
            <a:buChar char="•"/>
          </a:pPr>
          <a:r>
            <a:rPr lang="fr-FR" sz="700" kern="1200" dirty="0">
              <a:solidFill>
                <a:schemeClr val="tx1"/>
              </a:solidFill>
            </a:rPr>
            <a:t> Bibliothèques et médiathèques</a:t>
          </a:r>
        </a:p>
        <a:p>
          <a:pPr marL="57150" lvl="1" indent="-57150" algn="l" defTabSz="311150">
            <a:lnSpc>
              <a:spcPct val="90000"/>
            </a:lnSpc>
            <a:spcBef>
              <a:spcPct val="0"/>
            </a:spcBef>
            <a:spcAft>
              <a:spcPct val="15000"/>
            </a:spcAft>
            <a:buChar char="•"/>
          </a:pPr>
          <a:r>
            <a:rPr lang="fr-FR" sz="700" kern="1200" dirty="0">
              <a:solidFill>
                <a:schemeClr val="tx1"/>
              </a:solidFill>
            </a:rPr>
            <a:t> Librairies indépendantes</a:t>
          </a:r>
        </a:p>
        <a:p>
          <a:pPr marL="57150" lvl="1" indent="-57150" algn="l" defTabSz="311150">
            <a:lnSpc>
              <a:spcPct val="90000"/>
            </a:lnSpc>
            <a:spcBef>
              <a:spcPct val="0"/>
            </a:spcBef>
            <a:spcAft>
              <a:spcPct val="15000"/>
            </a:spcAft>
            <a:buChar char="•"/>
          </a:pPr>
          <a:r>
            <a:rPr lang="fr-FR" sz="700" kern="1200" dirty="0">
              <a:solidFill>
                <a:schemeClr val="tx1"/>
              </a:solidFill>
            </a:rPr>
            <a:t> Salles de spectacle</a:t>
          </a:r>
        </a:p>
        <a:p>
          <a:pPr marL="57150" lvl="1" indent="-57150" algn="l" defTabSz="311150">
            <a:lnSpc>
              <a:spcPct val="90000"/>
            </a:lnSpc>
            <a:spcBef>
              <a:spcPct val="0"/>
            </a:spcBef>
            <a:spcAft>
              <a:spcPct val="15000"/>
            </a:spcAft>
            <a:buChar char="•"/>
          </a:pPr>
          <a:r>
            <a:rPr lang="fr-FR" sz="700" kern="1200" dirty="0">
              <a:solidFill>
                <a:schemeClr val="tx1"/>
              </a:solidFill>
            </a:rPr>
            <a:t> Cinémas</a:t>
          </a:r>
        </a:p>
        <a:p>
          <a:pPr marL="57150" lvl="1" indent="-57150" algn="l" defTabSz="222250">
            <a:lnSpc>
              <a:spcPct val="90000"/>
            </a:lnSpc>
            <a:spcBef>
              <a:spcPct val="0"/>
            </a:spcBef>
            <a:spcAft>
              <a:spcPct val="15000"/>
            </a:spcAft>
            <a:buChar char="•"/>
          </a:pPr>
          <a:endParaRPr lang="fr-FR" sz="500" kern="1200" dirty="0">
            <a:solidFill>
              <a:schemeClr val="tx1"/>
            </a:solidFill>
          </a:endParaRPr>
        </a:p>
      </dsp:txBody>
      <dsp:txXfrm>
        <a:off x="839931" y="1686552"/>
        <a:ext cx="2976418" cy="766614"/>
      </dsp:txXfrm>
    </dsp:sp>
    <dsp:sp modelId="{87C78294-E7AB-48B8-A422-87DCB8EB06D5}">
      <dsp:nvSpPr>
        <dsp:cNvPr id="0" name=""/>
        <dsp:cNvSpPr/>
      </dsp:nvSpPr>
      <dsp:spPr>
        <a:xfrm>
          <a:off x="76661" y="1763214"/>
          <a:ext cx="763270" cy="61329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F1E21-CA3F-4E99-836D-CCF2C7C9E8E4}">
      <dsp:nvSpPr>
        <dsp:cNvPr id="0" name=""/>
        <dsp:cNvSpPr/>
      </dsp:nvSpPr>
      <dsp:spPr>
        <a:xfrm>
          <a:off x="0" y="2529828"/>
          <a:ext cx="3816350" cy="766614"/>
        </a:xfrm>
        <a:prstGeom prst="roundRect">
          <a:avLst>
            <a:gd name="adj" fmla="val 10000"/>
          </a:avLst>
        </a:prstGeom>
        <a:solidFill>
          <a:srgbClr val="D17F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ts val="0"/>
            </a:spcAft>
            <a:buNone/>
          </a:pPr>
          <a:r>
            <a:rPr lang="fr-FR" sz="1100" b="1" kern="1200" dirty="0">
              <a:solidFill>
                <a:schemeClr val="tx1"/>
              </a:solidFill>
            </a:rPr>
            <a:t>COMMERCES</a:t>
          </a:r>
        </a:p>
        <a:p>
          <a:pPr marL="57150" lvl="1" indent="-57150" algn="l" defTabSz="266700">
            <a:lnSpc>
              <a:spcPct val="90000"/>
            </a:lnSpc>
            <a:spcBef>
              <a:spcPct val="0"/>
            </a:spcBef>
            <a:spcAft>
              <a:spcPct val="15000"/>
            </a:spcAft>
            <a:buChar char="•"/>
          </a:pPr>
          <a:r>
            <a:rPr lang="fr-FR" sz="600" kern="1200" dirty="0">
              <a:solidFill>
                <a:schemeClr val="tx1"/>
              </a:solidFill>
            </a:rPr>
            <a:t>Boulangerie</a:t>
          </a:r>
        </a:p>
        <a:p>
          <a:pPr marL="57150" lvl="1" indent="-57150" algn="l" defTabSz="266700">
            <a:lnSpc>
              <a:spcPct val="90000"/>
            </a:lnSpc>
            <a:spcBef>
              <a:spcPct val="0"/>
            </a:spcBef>
            <a:spcAft>
              <a:spcPct val="15000"/>
            </a:spcAft>
            <a:buChar char="•"/>
          </a:pPr>
          <a:r>
            <a:rPr lang="fr-FR" sz="600" kern="1200" dirty="0">
              <a:solidFill>
                <a:schemeClr val="tx1"/>
              </a:solidFill>
            </a:rPr>
            <a:t>Grande ou moyenne surface</a:t>
          </a:r>
        </a:p>
        <a:p>
          <a:pPr marL="57150" lvl="1" indent="-57150" algn="l" defTabSz="266700">
            <a:lnSpc>
              <a:spcPct val="90000"/>
            </a:lnSpc>
            <a:spcBef>
              <a:spcPct val="0"/>
            </a:spcBef>
            <a:spcAft>
              <a:spcPct val="15000"/>
            </a:spcAft>
            <a:buChar char="•"/>
          </a:pPr>
          <a:r>
            <a:rPr lang="fr-FR" sz="600" kern="1200" dirty="0">
              <a:solidFill>
                <a:schemeClr val="tx1"/>
              </a:solidFill>
            </a:rPr>
            <a:t>Poste</a:t>
          </a:r>
        </a:p>
        <a:p>
          <a:pPr marL="57150" lvl="1" indent="-57150" algn="l" defTabSz="266700">
            <a:lnSpc>
              <a:spcPct val="90000"/>
            </a:lnSpc>
            <a:spcBef>
              <a:spcPct val="0"/>
            </a:spcBef>
            <a:spcAft>
              <a:spcPct val="15000"/>
            </a:spcAft>
            <a:buChar char="•"/>
          </a:pPr>
          <a:r>
            <a:rPr lang="fr-FR" sz="600" kern="1200" dirty="0">
              <a:solidFill>
                <a:schemeClr val="tx1"/>
              </a:solidFill>
            </a:rPr>
            <a:t>Coiffeur</a:t>
          </a:r>
        </a:p>
        <a:p>
          <a:pPr marL="57150" lvl="1" indent="-57150" algn="l" defTabSz="266700">
            <a:lnSpc>
              <a:spcPct val="90000"/>
            </a:lnSpc>
            <a:spcBef>
              <a:spcPct val="0"/>
            </a:spcBef>
            <a:spcAft>
              <a:spcPct val="15000"/>
            </a:spcAft>
            <a:buChar char="•"/>
          </a:pPr>
          <a:r>
            <a:rPr lang="fr-FR" sz="600" kern="1200" dirty="0">
              <a:solidFill>
                <a:schemeClr val="tx1"/>
              </a:solidFill>
            </a:rPr>
            <a:t>Pharmacie</a:t>
          </a:r>
        </a:p>
        <a:p>
          <a:pPr marL="57150" lvl="1" indent="-57150" algn="l" defTabSz="266700">
            <a:lnSpc>
              <a:spcPct val="90000"/>
            </a:lnSpc>
            <a:spcBef>
              <a:spcPct val="0"/>
            </a:spcBef>
            <a:spcAft>
              <a:spcPct val="15000"/>
            </a:spcAft>
            <a:buChar char="•"/>
          </a:pPr>
          <a:r>
            <a:rPr lang="fr-FR" sz="600" kern="1200" dirty="0">
              <a:solidFill>
                <a:schemeClr val="tx1"/>
              </a:solidFill>
            </a:rPr>
            <a:t>Commerces alimentaires spécialisés</a:t>
          </a:r>
        </a:p>
        <a:p>
          <a:pPr marL="57150" lvl="1" indent="-57150" algn="l" defTabSz="222250">
            <a:lnSpc>
              <a:spcPct val="90000"/>
            </a:lnSpc>
            <a:spcBef>
              <a:spcPct val="0"/>
            </a:spcBef>
            <a:spcAft>
              <a:spcPct val="15000"/>
            </a:spcAft>
            <a:buChar char="•"/>
          </a:pPr>
          <a:endParaRPr lang="fr-FR" sz="500" kern="1200" dirty="0">
            <a:solidFill>
              <a:schemeClr val="tx1"/>
            </a:solidFill>
          </a:endParaRPr>
        </a:p>
      </dsp:txBody>
      <dsp:txXfrm>
        <a:off x="839931" y="2529828"/>
        <a:ext cx="2976418" cy="766614"/>
      </dsp:txXfrm>
    </dsp:sp>
    <dsp:sp modelId="{62E42BE7-3EE5-4881-8416-430477835E6B}">
      <dsp:nvSpPr>
        <dsp:cNvPr id="0" name=""/>
        <dsp:cNvSpPr/>
      </dsp:nvSpPr>
      <dsp:spPr>
        <a:xfrm>
          <a:off x="76661" y="2606490"/>
          <a:ext cx="763270" cy="61329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163483-9862-4EFD-BA5C-FBF0FD831073}">
      <dsp:nvSpPr>
        <dsp:cNvPr id="0" name=""/>
        <dsp:cNvSpPr/>
      </dsp:nvSpPr>
      <dsp:spPr>
        <a:xfrm>
          <a:off x="0" y="3373105"/>
          <a:ext cx="3816350" cy="766614"/>
        </a:xfrm>
        <a:prstGeom prst="roundRect">
          <a:avLst>
            <a:gd name="adj" fmla="val 10000"/>
          </a:avLst>
        </a:prstGeom>
        <a:solidFill>
          <a:srgbClr val="8FE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ts val="0"/>
            </a:spcAft>
            <a:buNone/>
          </a:pPr>
          <a:r>
            <a:rPr lang="fr-FR" sz="1100" b="1" kern="1200" dirty="0">
              <a:solidFill>
                <a:schemeClr val="tx1"/>
              </a:solidFill>
            </a:rPr>
            <a:t>SPORTS</a:t>
          </a:r>
        </a:p>
        <a:p>
          <a:pPr marL="57150" lvl="1" indent="-57150" algn="l" defTabSz="311150">
            <a:lnSpc>
              <a:spcPct val="90000"/>
            </a:lnSpc>
            <a:spcBef>
              <a:spcPct val="0"/>
            </a:spcBef>
            <a:spcAft>
              <a:spcPct val="15000"/>
            </a:spcAft>
            <a:buChar char="•"/>
          </a:pPr>
          <a:r>
            <a:rPr lang="fr-FR" sz="700" kern="1200" dirty="0">
              <a:solidFill>
                <a:schemeClr val="tx1"/>
              </a:solidFill>
            </a:rPr>
            <a:t>Piscine</a:t>
          </a:r>
        </a:p>
        <a:p>
          <a:pPr marL="57150" lvl="1" indent="-57150" algn="l" defTabSz="311150">
            <a:lnSpc>
              <a:spcPct val="90000"/>
            </a:lnSpc>
            <a:spcBef>
              <a:spcPct val="0"/>
            </a:spcBef>
            <a:spcAft>
              <a:spcPct val="15000"/>
            </a:spcAft>
            <a:buChar char="•"/>
          </a:pPr>
          <a:r>
            <a:rPr lang="fr-FR" sz="700" kern="1200" dirty="0">
              <a:solidFill>
                <a:schemeClr val="tx1"/>
              </a:solidFill>
            </a:rPr>
            <a:t>Athlétisme</a:t>
          </a:r>
        </a:p>
        <a:p>
          <a:pPr marL="57150" lvl="1" indent="-57150" algn="l" defTabSz="311150">
            <a:lnSpc>
              <a:spcPct val="90000"/>
            </a:lnSpc>
            <a:spcBef>
              <a:spcPct val="0"/>
            </a:spcBef>
            <a:spcAft>
              <a:spcPct val="15000"/>
            </a:spcAft>
            <a:buChar char="•"/>
          </a:pPr>
          <a:r>
            <a:rPr lang="fr-FR" sz="700" kern="1200" dirty="0">
              <a:solidFill>
                <a:schemeClr val="tx1"/>
              </a:solidFill>
            </a:rPr>
            <a:t>Terrains de grands et petits jeux collectifs</a:t>
          </a:r>
        </a:p>
        <a:p>
          <a:pPr marL="57150" lvl="1" indent="-57150" algn="l" defTabSz="311150">
            <a:lnSpc>
              <a:spcPct val="90000"/>
            </a:lnSpc>
            <a:spcBef>
              <a:spcPct val="0"/>
            </a:spcBef>
            <a:spcAft>
              <a:spcPct val="15000"/>
            </a:spcAft>
            <a:buChar char="•"/>
          </a:pPr>
          <a:r>
            <a:rPr lang="fr-FR" sz="700" kern="1200" dirty="0">
              <a:solidFill>
                <a:schemeClr val="tx1"/>
              </a:solidFill>
            </a:rPr>
            <a:t>Salle multisports</a:t>
          </a:r>
        </a:p>
        <a:p>
          <a:pPr marL="57150" lvl="1" indent="-57150" algn="l" defTabSz="311150">
            <a:lnSpc>
              <a:spcPct val="90000"/>
            </a:lnSpc>
            <a:spcBef>
              <a:spcPct val="0"/>
            </a:spcBef>
            <a:spcAft>
              <a:spcPct val="15000"/>
            </a:spcAft>
            <a:buChar char="•"/>
          </a:pPr>
          <a:r>
            <a:rPr lang="fr-FR" sz="700" kern="1200" dirty="0">
              <a:solidFill>
                <a:schemeClr val="tx1"/>
              </a:solidFill>
            </a:rPr>
            <a:t>Tennis, Dojo</a:t>
          </a:r>
        </a:p>
      </dsp:txBody>
      <dsp:txXfrm>
        <a:off x="839931" y="3373105"/>
        <a:ext cx="2976418" cy="766614"/>
      </dsp:txXfrm>
    </dsp:sp>
    <dsp:sp modelId="{0BF6C995-16A3-4345-8655-0FBCC0DD1620}">
      <dsp:nvSpPr>
        <dsp:cNvPr id="0" name=""/>
        <dsp:cNvSpPr/>
      </dsp:nvSpPr>
      <dsp:spPr>
        <a:xfrm>
          <a:off x="76661" y="3449766"/>
          <a:ext cx="763270" cy="61329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10E09-0451-4BD5-8FFC-DDC5EC6EF6D8}">
      <dsp:nvSpPr>
        <dsp:cNvPr id="0" name=""/>
        <dsp:cNvSpPr/>
      </dsp:nvSpPr>
      <dsp:spPr>
        <a:xfrm>
          <a:off x="0" y="4216381"/>
          <a:ext cx="3816350" cy="766614"/>
        </a:xfrm>
        <a:prstGeom prst="roundRect">
          <a:avLst>
            <a:gd name="adj" fmla="val 10000"/>
          </a:avLst>
        </a:prstGeom>
        <a:solidFill>
          <a:srgbClr val="006600">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rPr>
            <a:t>ESPACES VERTS</a:t>
          </a:r>
        </a:p>
        <a:p>
          <a:pPr marL="57150" lvl="1" indent="-57150" algn="l" defTabSz="311150">
            <a:lnSpc>
              <a:spcPct val="90000"/>
            </a:lnSpc>
            <a:spcBef>
              <a:spcPct val="0"/>
            </a:spcBef>
            <a:spcAft>
              <a:spcPct val="15000"/>
            </a:spcAft>
            <a:buChar char="•"/>
          </a:pPr>
          <a:r>
            <a:rPr lang="fr-FR" sz="700" kern="1200" dirty="0">
              <a:solidFill>
                <a:schemeClr val="tx1"/>
              </a:solidFill>
            </a:rPr>
            <a:t>Espaces ouverts au public</a:t>
          </a:r>
        </a:p>
      </dsp:txBody>
      <dsp:txXfrm>
        <a:off x="839931" y="4216381"/>
        <a:ext cx="2976418" cy="766614"/>
      </dsp:txXfrm>
    </dsp:sp>
    <dsp:sp modelId="{3B1D9581-6C3A-4F63-9A75-27836EE23C2E}">
      <dsp:nvSpPr>
        <dsp:cNvPr id="0" name=""/>
        <dsp:cNvSpPr/>
      </dsp:nvSpPr>
      <dsp:spPr>
        <a:xfrm>
          <a:off x="76661" y="4293042"/>
          <a:ext cx="763270" cy="613291"/>
        </a:xfrm>
        <a:prstGeom prst="roundRect">
          <a:avLst>
            <a:gd name="adj" fmla="val 10000"/>
          </a:avLst>
        </a:prstGeom>
        <a:blipFill dpi="0" rotWithShape="1">
          <a:blip xmlns:r="http://schemas.openxmlformats.org/officeDocument/2006/relationships" r:embed="rId11">
            <a:extLst>
              <a:ext uri="{96DAC541-7B7A-43D3-8B79-37D633B846F1}">
                <asvg:svgBlip xmlns:asvg="http://schemas.microsoft.com/office/drawing/2016/SVG/main" r:embed="rId12"/>
              </a:ext>
            </a:extLst>
          </a:blip>
          <a:srcRect/>
          <a:stretch>
            <a:fillRect l="10754" t="-17294" r="8981" b="-414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A13682C7-45EC-544B-92F2-C426A13306DE}" type="datetimeFigureOut">
              <a:rPr lang="fr-FR" smtClean="0"/>
              <a:t>30/08/2024</a:t>
            </a:fld>
            <a:endParaRPr lang="fr-FR"/>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5429BE04-76E0-A54F-91EB-A2EFF0FD5059}" type="slidenum">
              <a:rPr lang="fr-FR" smtClean="0"/>
              <a:t>‹N°›</a:t>
            </a:fld>
            <a:endParaRPr lang="fr-FR"/>
          </a:p>
        </p:txBody>
      </p:sp>
    </p:spTree>
    <p:extLst>
      <p:ext uri="{BB962C8B-B14F-4D97-AF65-F5344CB8AC3E}">
        <p14:creationId xmlns:p14="http://schemas.microsoft.com/office/powerpoint/2010/main" val="14749056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AED54355-69EA-7949-9F88-75862D84C761}" type="datetimeFigureOut">
              <a:rPr lang="fr-FR" smtClean="0"/>
              <a:t>30/08/2024</a:t>
            </a:fld>
            <a:endParaRPr lang="fr-FR"/>
          </a:p>
        </p:txBody>
      </p:sp>
      <p:sp>
        <p:nvSpPr>
          <p:cNvPr id="4" name="Espace réservé de l'image des diapositives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F1228A12-B5DD-0246-9764-BA421979C109}" type="slidenum">
              <a:rPr lang="fr-FR" smtClean="0"/>
              <a:t>‹N°›</a:t>
            </a:fld>
            <a:endParaRPr lang="fr-FR"/>
          </a:p>
        </p:txBody>
      </p:sp>
    </p:spTree>
    <p:extLst>
      <p:ext uri="{BB962C8B-B14F-4D97-AF65-F5344CB8AC3E}">
        <p14:creationId xmlns:p14="http://schemas.microsoft.com/office/powerpoint/2010/main" val="13236955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Rappeler le déroulement </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a:t>
            </a:fld>
            <a:endParaRPr lang="fr-FR"/>
          </a:p>
        </p:txBody>
      </p:sp>
    </p:spTree>
    <p:extLst>
      <p:ext uri="{BB962C8B-B14F-4D97-AF65-F5344CB8AC3E}">
        <p14:creationId xmlns:p14="http://schemas.microsoft.com/office/powerpoint/2010/main" val="231275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11</a:t>
            </a:fld>
            <a:endParaRPr lang="fr-FR"/>
          </a:p>
        </p:txBody>
      </p:sp>
    </p:spTree>
    <p:extLst>
      <p:ext uri="{BB962C8B-B14F-4D97-AF65-F5344CB8AC3E}">
        <p14:creationId xmlns:p14="http://schemas.microsoft.com/office/powerpoint/2010/main" val="40286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12</a:t>
            </a:fld>
            <a:endParaRPr lang="fr-FR"/>
          </a:p>
        </p:txBody>
      </p:sp>
    </p:spTree>
    <p:extLst>
      <p:ext uri="{BB962C8B-B14F-4D97-AF65-F5344CB8AC3E}">
        <p14:creationId xmlns:p14="http://schemas.microsoft.com/office/powerpoint/2010/main" val="256913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13</a:t>
            </a:fld>
            <a:endParaRPr lang="fr-FR"/>
          </a:p>
        </p:txBody>
      </p:sp>
    </p:spTree>
    <p:extLst>
      <p:ext uri="{BB962C8B-B14F-4D97-AF65-F5344CB8AC3E}">
        <p14:creationId xmlns:p14="http://schemas.microsoft.com/office/powerpoint/2010/main" val="74965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14</a:t>
            </a:fld>
            <a:endParaRPr lang="fr-FR"/>
          </a:p>
        </p:txBody>
      </p:sp>
    </p:spTree>
    <p:extLst>
      <p:ext uri="{BB962C8B-B14F-4D97-AF65-F5344CB8AC3E}">
        <p14:creationId xmlns:p14="http://schemas.microsoft.com/office/powerpoint/2010/main" val="315308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15</a:t>
            </a:fld>
            <a:endParaRPr lang="fr-FR"/>
          </a:p>
        </p:txBody>
      </p:sp>
    </p:spTree>
    <p:extLst>
      <p:ext uri="{BB962C8B-B14F-4D97-AF65-F5344CB8AC3E}">
        <p14:creationId xmlns:p14="http://schemas.microsoft.com/office/powerpoint/2010/main" val="2004145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16</a:t>
            </a:fld>
            <a:endParaRPr lang="fr-FR"/>
          </a:p>
        </p:txBody>
      </p:sp>
    </p:spTree>
    <p:extLst>
      <p:ext uri="{BB962C8B-B14F-4D97-AF65-F5344CB8AC3E}">
        <p14:creationId xmlns:p14="http://schemas.microsoft.com/office/powerpoint/2010/main" val="269877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17</a:t>
            </a:fld>
            <a:endParaRPr lang="fr-FR"/>
          </a:p>
        </p:txBody>
      </p:sp>
    </p:spTree>
    <p:extLst>
      <p:ext uri="{BB962C8B-B14F-4D97-AF65-F5344CB8AC3E}">
        <p14:creationId xmlns:p14="http://schemas.microsoft.com/office/powerpoint/2010/main" val="6810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18</a:t>
            </a:fld>
            <a:endParaRPr lang="fr-FR"/>
          </a:p>
        </p:txBody>
      </p:sp>
    </p:spTree>
    <p:extLst>
      <p:ext uri="{BB962C8B-B14F-4D97-AF65-F5344CB8AC3E}">
        <p14:creationId xmlns:p14="http://schemas.microsoft.com/office/powerpoint/2010/main" val="3057418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19</a:t>
            </a:fld>
            <a:endParaRPr lang="fr-FR"/>
          </a:p>
        </p:txBody>
      </p:sp>
    </p:spTree>
    <p:extLst>
      <p:ext uri="{BB962C8B-B14F-4D97-AF65-F5344CB8AC3E}">
        <p14:creationId xmlns:p14="http://schemas.microsoft.com/office/powerpoint/2010/main" val="340596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fontAlgn="base"/>
            <a:r>
              <a:rPr lang="fr-FR" sz="1200" b="1" i="0" kern="1200">
                <a:solidFill>
                  <a:schemeClr val="tx1"/>
                </a:solidFill>
                <a:effectLst/>
                <a:latin typeface="+mn-lt"/>
                <a:ea typeface="+mn-ea"/>
                <a:cs typeface="+mn-cs"/>
              </a:rPr>
              <a:t>Quatre niveaux d’offre</a:t>
            </a:r>
            <a:r>
              <a:rPr lang="fr-FR" sz="1200" b="0" i="0" kern="1200">
                <a:solidFill>
                  <a:schemeClr val="tx1"/>
                </a:solidFill>
                <a:effectLst/>
                <a:latin typeface="+mn-lt"/>
                <a:ea typeface="+mn-ea"/>
                <a:cs typeface="+mn-cs"/>
              </a:rPr>
              <a:t> ont été retenus pour réaliser les deux cartographies de synthèse :  </a:t>
            </a:r>
          </a:p>
          <a:p>
            <a:pPr rtl="0" fontAlgn="base"/>
            <a:r>
              <a:rPr lang="fr-FR" sz="1200" b="0" i="0" kern="1200">
                <a:solidFill>
                  <a:schemeClr val="tx1"/>
                </a:solidFill>
                <a:effectLst/>
                <a:latin typeface="+mn-lt"/>
                <a:ea typeface="+mn-ea"/>
                <a:cs typeface="+mn-cs"/>
              </a:rPr>
              <a:t>Premier niveau : aucun commerce ou service n’est accessible en 20 mn à pied à partir de chaque maille, </a:t>
            </a:r>
          </a:p>
          <a:p>
            <a:pPr rtl="0" fontAlgn="base"/>
            <a:r>
              <a:rPr lang="fr-FR" sz="1200" b="0" i="0" kern="1200">
                <a:solidFill>
                  <a:schemeClr val="tx1"/>
                </a:solidFill>
                <a:effectLst/>
                <a:latin typeface="+mn-lt"/>
                <a:ea typeface="+mn-ea"/>
                <a:cs typeface="+mn-cs"/>
              </a:rPr>
              <a:t>Deuxième niveau : la population habitant la maille a accès en moins de 20mn a minima à une boulangerie ou une GMS (grande ou moyenne surface) alimentaire (supérette, supermarché, hypermarché, Monoprix) </a:t>
            </a:r>
          </a:p>
          <a:p>
            <a:pPr rtl="0" fontAlgn="base"/>
            <a:r>
              <a:rPr lang="fr-FR" sz="1200" b="0" i="0" kern="1200">
                <a:solidFill>
                  <a:schemeClr val="tx1"/>
                </a:solidFill>
                <a:effectLst/>
                <a:latin typeface="+mn-lt"/>
                <a:ea typeface="+mn-ea"/>
                <a:cs typeface="+mn-cs"/>
              </a:rPr>
              <a:t>Troisième niveau : la population a accès à l’une et l’autre des deux catégories précédentes, </a:t>
            </a:r>
          </a:p>
          <a:p>
            <a:pPr rtl="0" fontAlgn="base"/>
            <a:r>
              <a:rPr lang="fr-FR" sz="1200" b="0" i="0" kern="1200">
                <a:solidFill>
                  <a:schemeClr val="tx1"/>
                </a:solidFill>
                <a:effectLst/>
                <a:latin typeface="+mn-lt"/>
                <a:ea typeface="+mn-ea"/>
                <a:cs typeface="+mn-cs"/>
              </a:rPr>
              <a:t>Quatrième niveau : la population est nettement mieux desservie et a accès à un bouquet d’offre : une boulangerie, une GMS alimentaire, une pharmacie, un tabac, un coiffeur, une poste.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Les résultats présentés dans le tableau concernent les zones carencées : 415 000 habitants soit 8% de la population de la grande couronne n’ont accès à aucun commerce. Près de la moitié d’entre eux résident dans des communes peu ou très peu denses alors que seulement 1,2% des communes les plus denses n’ont pas de commerce. Les populations non desservies sont dispersées dans le territoire de la grande couronne. Le maillage du territoire par les pôles de centralité de seconde couronne apparait plus nettement dans la carte à mailles hexagonales.  </a:t>
            </a:r>
          </a:p>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20</a:t>
            </a:fld>
            <a:endParaRPr lang="fr-FR"/>
          </a:p>
        </p:txBody>
      </p:sp>
    </p:spTree>
    <p:extLst>
      <p:ext uri="{BB962C8B-B14F-4D97-AF65-F5344CB8AC3E}">
        <p14:creationId xmlns:p14="http://schemas.microsoft.com/office/powerpoint/2010/main" val="295369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2</a:t>
            </a:fld>
            <a:endParaRPr lang="fr-FR"/>
          </a:p>
        </p:txBody>
      </p:sp>
    </p:spTree>
    <p:extLst>
      <p:ext uri="{BB962C8B-B14F-4D97-AF65-F5344CB8AC3E}">
        <p14:creationId xmlns:p14="http://schemas.microsoft.com/office/powerpoint/2010/main" val="2783863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21</a:t>
            </a:fld>
            <a:endParaRPr lang="fr-FR"/>
          </a:p>
        </p:txBody>
      </p:sp>
    </p:spTree>
    <p:extLst>
      <p:ext uri="{BB962C8B-B14F-4D97-AF65-F5344CB8AC3E}">
        <p14:creationId xmlns:p14="http://schemas.microsoft.com/office/powerpoint/2010/main" val="373405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22</a:t>
            </a:fld>
            <a:endParaRPr lang="fr-FR"/>
          </a:p>
        </p:txBody>
      </p:sp>
    </p:spTree>
    <p:extLst>
      <p:ext uri="{BB962C8B-B14F-4D97-AF65-F5344CB8AC3E}">
        <p14:creationId xmlns:p14="http://schemas.microsoft.com/office/powerpoint/2010/main" val="37322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4</a:t>
            </a:fld>
            <a:endParaRPr lang="fr-FR"/>
          </a:p>
        </p:txBody>
      </p:sp>
    </p:spTree>
    <p:extLst>
      <p:ext uri="{BB962C8B-B14F-4D97-AF65-F5344CB8AC3E}">
        <p14:creationId xmlns:p14="http://schemas.microsoft.com/office/powerpoint/2010/main" val="193543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5</a:t>
            </a:fld>
            <a:endParaRPr lang="fr-FR"/>
          </a:p>
        </p:txBody>
      </p:sp>
    </p:spTree>
    <p:extLst>
      <p:ext uri="{BB962C8B-B14F-4D97-AF65-F5344CB8AC3E}">
        <p14:creationId xmlns:p14="http://schemas.microsoft.com/office/powerpoint/2010/main" val="12601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6</a:t>
            </a:fld>
            <a:endParaRPr lang="fr-FR"/>
          </a:p>
        </p:txBody>
      </p:sp>
    </p:spTree>
    <p:extLst>
      <p:ext uri="{BB962C8B-B14F-4D97-AF65-F5344CB8AC3E}">
        <p14:creationId xmlns:p14="http://schemas.microsoft.com/office/powerpoint/2010/main" val="285045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7</a:t>
            </a:fld>
            <a:endParaRPr lang="fr-FR"/>
          </a:p>
        </p:txBody>
      </p:sp>
    </p:spTree>
    <p:extLst>
      <p:ext uri="{BB962C8B-B14F-4D97-AF65-F5344CB8AC3E}">
        <p14:creationId xmlns:p14="http://schemas.microsoft.com/office/powerpoint/2010/main" val="427581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fontAlgn="base"/>
            <a:r>
              <a:rPr lang="fr-FR" sz="1200" b="1" i="0" kern="1200">
                <a:solidFill>
                  <a:schemeClr val="tx1"/>
                </a:solidFill>
                <a:effectLst/>
                <a:latin typeface="+mn-lt"/>
                <a:ea typeface="+mn-ea"/>
                <a:cs typeface="+mn-cs"/>
              </a:rPr>
              <a:t>Quatre niveaux d’offre</a:t>
            </a:r>
            <a:r>
              <a:rPr lang="fr-FR" sz="1200" b="0" i="0" kern="1200">
                <a:solidFill>
                  <a:schemeClr val="tx1"/>
                </a:solidFill>
                <a:effectLst/>
                <a:latin typeface="+mn-lt"/>
                <a:ea typeface="+mn-ea"/>
                <a:cs typeface="+mn-cs"/>
              </a:rPr>
              <a:t> ont été retenus pour réaliser les deux cartographies de synthèse :  </a:t>
            </a:r>
          </a:p>
          <a:p>
            <a:pPr rtl="0" fontAlgn="base"/>
            <a:r>
              <a:rPr lang="fr-FR" sz="1200" b="0" i="0" kern="1200">
                <a:solidFill>
                  <a:schemeClr val="tx1"/>
                </a:solidFill>
                <a:effectLst/>
                <a:latin typeface="+mn-lt"/>
                <a:ea typeface="+mn-ea"/>
                <a:cs typeface="+mn-cs"/>
              </a:rPr>
              <a:t>Premier niveau : aucun commerce ou service n’est accessible en 20 mn à pied à partir de chaque maille, </a:t>
            </a:r>
          </a:p>
          <a:p>
            <a:pPr rtl="0" fontAlgn="base"/>
            <a:r>
              <a:rPr lang="fr-FR" sz="1200" b="0" i="0" kern="1200">
                <a:solidFill>
                  <a:schemeClr val="tx1"/>
                </a:solidFill>
                <a:effectLst/>
                <a:latin typeface="+mn-lt"/>
                <a:ea typeface="+mn-ea"/>
                <a:cs typeface="+mn-cs"/>
              </a:rPr>
              <a:t>Deuxième niveau : la population habitant la maille a accès en moins de 20mn a minima à une boulangerie ou une GMS (grande ou moyenne surface) alimentaire (supérette, supermarché, hypermarché, Monoprix) </a:t>
            </a:r>
          </a:p>
          <a:p>
            <a:pPr rtl="0" fontAlgn="base"/>
            <a:r>
              <a:rPr lang="fr-FR" sz="1200" b="0" i="0" kern="1200">
                <a:solidFill>
                  <a:schemeClr val="tx1"/>
                </a:solidFill>
                <a:effectLst/>
                <a:latin typeface="+mn-lt"/>
                <a:ea typeface="+mn-ea"/>
                <a:cs typeface="+mn-cs"/>
              </a:rPr>
              <a:t>Troisième niveau : la population a accès à l’une et l’autre des deux catégories précédentes, </a:t>
            </a:r>
          </a:p>
          <a:p>
            <a:pPr rtl="0" fontAlgn="base"/>
            <a:r>
              <a:rPr lang="fr-FR" sz="1200" b="0" i="0" kern="1200">
                <a:solidFill>
                  <a:schemeClr val="tx1"/>
                </a:solidFill>
                <a:effectLst/>
                <a:latin typeface="+mn-lt"/>
                <a:ea typeface="+mn-ea"/>
                <a:cs typeface="+mn-cs"/>
              </a:rPr>
              <a:t>Quatrième niveau : la population est nettement mieux desservie et a accès à un bouquet d’offre : une boulangerie, une GMS alimentaire, une pharmacie, un tabac, un coiffeur, une poste.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Les résultats présentés dans le tableau concernent les zones carencées : 415 000 habitants soit 8% de la population de la grande couronne n’ont accès à aucun commerce. Près de la moitié d’entre eux résident dans des communes peu ou très peu denses alors que seulement 1,2% des communes les plus denses n’ont pas de commerce. Les populations non desservies sont dispersées dans le territoire de la grande couronne. Le maillage du territoire par les pôles de centralité de seconde couronne apparait plus nettement dans la carte à mailles hexagonales.  </a:t>
            </a:r>
          </a:p>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8</a:t>
            </a:fld>
            <a:endParaRPr lang="fr-FR"/>
          </a:p>
        </p:txBody>
      </p:sp>
    </p:spTree>
    <p:extLst>
      <p:ext uri="{BB962C8B-B14F-4D97-AF65-F5344CB8AC3E}">
        <p14:creationId xmlns:p14="http://schemas.microsoft.com/office/powerpoint/2010/main" val="269728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Souligner les limites d’une telle durée</a:t>
            </a: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9</a:t>
            </a:fld>
            <a:endParaRPr lang="fr-FR"/>
          </a:p>
        </p:txBody>
      </p:sp>
    </p:spTree>
    <p:extLst>
      <p:ext uri="{BB962C8B-B14F-4D97-AF65-F5344CB8AC3E}">
        <p14:creationId xmlns:p14="http://schemas.microsoft.com/office/powerpoint/2010/main" val="270104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1228A12-B5DD-0246-9764-BA421979C109}" type="slidenum">
              <a:rPr lang="fr-FR" smtClean="0"/>
              <a:t>10</a:t>
            </a:fld>
            <a:endParaRPr lang="fr-FR"/>
          </a:p>
        </p:txBody>
      </p:sp>
    </p:spTree>
    <p:extLst>
      <p:ext uri="{BB962C8B-B14F-4D97-AF65-F5344CB8AC3E}">
        <p14:creationId xmlns:p14="http://schemas.microsoft.com/office/powerpoint/2010/main" val="1725790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lvl1pPr>
          </a:lstStyle>
          <a:p>
            <a:r>
              <a:rPr lang="fr-FR"/>
              <a:t>Tout à 20 mn</a:t>
            </a:r>
          </a:p>
        </p:txBody>
      </p:sp>
      <p:cxnSp>
        <p:nvCxnSpPr>
          <p:cNvPr id="7" name="Connecteur droit 6"/>
          <p:cNvCxnSpPr/>
          <p:nvPr userDrawn="1"/>
        </p:nvCxnSpPr>
        <p:spPr>
          <a:xfrm>
            <a:off x="755634" y="1196752"/>
            <a:ext cx="360040" cy="0"/>
          </a:xfrm>
          <a:prstGeom prst="line">
            <a:avLst/>
          </a:prstGeom>
          <a:ln w="762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Espace réservé pour une image  9"/>
          <p:cNvSpPr>
            <a:spLocks noGrp="1"/>
          </p:cNvSpPr>
          <p:nvPr>
            <p:ph type="pic" sz="quarter" idx="12" hasCustomPrompt="1"/>
          </p:nvPr>
        </p:nvSpPr>
        <p:spPr>
          <a:xfrm>
            <a:off x="755650" y="3131294"/>
            <a:ext cx="5832000" cy="3383999"/>
          </a:xfrm>
        </p:spPr>
        <p:txBody>
          <a:bodyPr/>
          <a:lstStyle>
            <a:lvl1pPr>
              <a:defRPr baseline="0"/>
            </a:lvl1pPr>
          </a:lstStyle>
          <a:p>
            <a:r>
              <a:rPr lang="fr-FR"/>
              <a:t>Cliquer sur l’icône pour insérer une image</a:t>
            </a:r>
          </a:p>
        </p:txBody>
      </p:sp>
      <p:sp>
        <p:nvSpPr>
          <p:cNvPr id="12" name="Espace réservé du texte 11"/>
          <p:cNvSpPr>
            <a:spLocks noGrp="1"/>
          </p:cNvSpPr>
          <p:nvPr>
            <p:ph type="body" sz="quarter" idx="13" hasCustomPrompt="1"/>
          </p:nvPr>
        </p:nvSpPr>
        <p:spPr>
          <a:xfrm>
            <a:off x="755634" y="1338263"/>
            <a:ext cx="7535855" cy="1152891"/>
          </a:xfrm>
        </p:spPr>
        <p:txBody>
          <a:bodyPr/>
          <a:lstStyle>
            <a:lvl1pPr>
              <a:defRPr sz="3000" cap="all">
                <a:solidFill>
                  <a:schemeClr val="tx1">
                    <a:lumMod val="75000"/>
                    <a:lumOff val="25000"/>
                  </a:schemeClr>
                </a:solidFill>
              </a:defRPr>
            </a:lvl1pPr>
            <a:lvl2pPr>
              <a:defRPr sz="1700" cap="all" baseline="0">
                <a:solidFill>
                  <a:srgbClr val="A6A6A6"/>
                </a:solidFill>
              </a:defRPr>
            </a:lvl2pPr>
            <a:lvl3pPr>
              <a:defRPr cap="all"/>
            </a:lvl3pPr>
            <a:lvl4pPr>
              <a:defRPr cap="all"/>
            </a:lvl4pPr>
            <a:lvl5pPr>
              <a:defRPr cap="all"/>
            </a:lvl5pPr>
          </a:lstStyle>
          <a:p>
            <a:pPr lvl="0"/>
            <a:r>
              <a:rPr lang="fr-FR"/>
              <a:t>TOUT à 20 mn</a:t>
            </a:r>
          </a:p>
          <a:p>
            <a:pPr lvl="1"/>
            <a:r>
              <a:rPr lang="fr-FR"/>
              <a:t>Définitions, zonages et modes de déplacement</a:t>
            </a:r>
          </a:p>
        </p:txBody>
      </p:sp>
      <p:sp>
        <p:nvSpPr>
          <p:cNvPr id="14" name="Espace réservé du texte 13"/>
          <p:cNvSpPr>
            <a:spLocks noGrp="1"/>
          </p:cNvSpPr>
          <p:nvPr>
            <p:ph type="body" sz="quarter" idx="14" hasCustomPrompt="1"/>
          </p:nvPr>
        </p:nvSpPr>
        <p:spPr>
          <a:xfrm>
            <a:off x="755650" y="2491154"/>
            <a:ext cx="7535781" cy="599632"/>
          </a:xfrm>
        </p:spPr>
        <p:txBody>
          <a:bodyPr anchor="b"/>
          <a:lstStyle>
            <a:lvl1pPr>
              <a:defRPr sz="1400">
                <a:solidFill>
                  <a:schemeClr val="tx1">
                    <a:lumMod val="75000"/>
                    <a:lumOff val="25000"/>
                  </a:schemeClr>
                </a:solidFill>
              </a:defRPr>
            </a:lvl1pPr>
            <a:lvl2pPr>
              <a:defRPr sz="1200">
                <a:solidFill>
                  <a:schemeClr val="tx1">
                    <a:lumMod val="75000"/>
                    <a:lumOff val="25000"/>
                  </a:schemeClr>
                </a:solidFill>
              </a:defRPr>
            </a:lvl2pPr>
          </a:lstStyle>
          <a:p>
            <a:pPr lvl="0"/>
            <a:r>
              <a:rPr lang="fr-FR"/>
              <a:t>26 novembre 2021</a:t>
            </a:r>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5858" y="5691120"/>
            <a:ext cx="857571" cy="828000"/>
          </a:xfrm>
          <a:prstGeom prst="rect">
            <a:avLst/>
          </a:prstGeom>
        </p:spPr>
      </p:pic>
      <p:sp>
        <p:nvSpPr>
          <p:cNvPr id="9"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416551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4" name="Espace réservé de la date 3"/>
          <p:cNvSpPr>
            <a:spLocks noGrp="1"/>
          </p:cNvSpPr>
          <p:nvPr>
            <p:ph type="dt" sz="half" idx="10"/>
          </p:nvPr>
        </p:nvSpPr>
        <p:spPr/>
        <p:txBody>
          <a:bodyPr/>
          <a:lstStyle>
            <a:lvl1pPr>
              <a:defRPr/>
            </a:lvl1pPr>
          </a:lstStyle>
          <a:p>
            <a:r>
              <a:rPr lang="fr-FR"/>
              <a:t>Tout à 20 mn</a:t>
            </a:r>
          </a:p>
        </p:txBody>
      </p:sp>
      <p:sp>
        <p:nvSpPr>
          <p:cNvPr id="7"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334739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xt + 2 images petit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r>
              <a:rPr lang="fr-FR"/>
              <a:t>Tout à 20 mn</a:t>
            </a:r>
          </a:p>
        </p:txBody>
      </p:sp>
      <p:sp>
        <p:nvSpPr>
          <p:cNvPr id="8" name="Espace réservé du texte 7"/>
          <p:cNvSpPr>
            <a:spLocks noGrp="1"/>
          </p:cNvSpPr>
          <p:nvPr>
            <p:ph type="body" sz="quarter" idx="12"/>
          </p:nvPr>
        </p:nvSpPr>
        <p:spPr>
          <a:xfrm>
            <a:off x="749299" y="1162050"/>
            <a:ext cx="5256000" cy="510979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10" name="Espace réservé du contenu 9"/>
          <p:cNvSpPr>
            <a:spLocks noGrp="1"/>
          </p:cNvSpPr>
          <p:nvPr>
            <p:ph sz="quarter" idx="13" hasCustomPrompt="1"/>
          </p:nvPr>
        </p:nvSpPr>
        <p:spPr>
          <a:xfrm>
            <a:off x="6293300" y="1162050"/>
            <a:ext cx="2232000" cy="1584000"/>
          </a:xfrm>
        </p:spPr>
        <p:txBody>
          <a:bodyPr>
            <a:normAutofit/>
          </a:bodyPr>
          <a:lstStyle>
            <a:lvl1pPr>
              <a:defRPr sz="1200" b="0" baseline="0"/>
            </a:lvl1pPr>
          </a:lstStyle>
          <a:p>
            <a:pPr lvl="0"/>
            <a:r>
              <a:rPr lang="fr-FR"/>
              <a:t>Cliquer sur l’objet à insérer</a:t>
            </a:r>
          </a:p>
        </p:txBody>
      </p:sp>
      <p:sp>
        <p:nvSpPr>
          <p:cNvPr id="12" name="Espace réservé du texte 11"/>
          <p:cNvSpPr>
            <a:spLocks noGrp="1"/>
          </p:cNvSpPr>
          <p:nvPr>
            <p:ph type="body" sz="quarter" idx="14" hasCustomPrompt="1"/>
          </p:nvPr>
        </p:nvSpPr>
        <p:spPr>
          <a:xfrm>
            <a:off x="6292850" y="2843213"/>
            <a:ext cx="2232025" cy="540000"/>
          </a:xfrm>
        </p:spPr>
        <p:txBody>
          <a:bodyPr>
            <a:normAutofit/>
          </a:bodyPr>
          <a:lstStyle>
            <a:lvl1pPr algn="r">
              <a:defRPr sz="800" b="0" baseline="0">
                <a:solidFill>
                  <a:schemeClr val="tx1"/>
                </a:solidFill>
              </a:defRPr>
            </a:lvl1pPr>
          </a:lstStyle>
          <a:p>
            <a:pPr lvl="0"/>
            <a:r>
              <a:rPr lang="fr-FR"/>
              <a:t>Légende et crédits</a:t>
            </a:r>
          </a:p>
        </p:txBody>
      </p:sp>
      <p:sp>
        <p:nvSpPr>
          <p:cNvPr id="13" name="Espace réservé du contenu 9"/>
          <p:cNvSpPr>
            <a:spLocks noGrp="1"/>
          </p:cNvSpPr>
          <p:nvPr>
            <p:ph sz="quarter" idx="15" hasCustomPrompt="1"/>
          </p:nvPr>
        </p:nvSpPr>
        <p:spPr>
          <a:xfrm>
            <a:off x="6293300" y="4050683"/>
            <a:ext cx="2232000" cy="1584000"/>
          </a:xfrm>
        </p:spPr>
        <p:txBody>
          <a:bodyPr>
            <a:normAutofit/>
          </a:bodyPr>
          <a:lstStyle>
            <a:lvl1pPr>
              <a:defRPr sz="1200" b="0" baseline="0"/>
            </a:lvl1pPr>
          </a:lstStyle>
          <a:p>
            <a:pPr lvl="0"/>
            <a:r>
              <a:rPr lang="fr-FR"/>
              <a:t>Cliquer sur l’objet à insérer</a:t>
            </a:r>
          </a:p>
        </p:txBody>
      </p:sp>
      <p:sp>
        <p:nvSpPr>
          <p:cNvPr id="14" name="Espace réservé du texte 11"/>
          <p:cNvSpPr>
            <a:spLocks noGrp="1"/>
          </p:cNvSpPr>
          <p:nvPr>
            <p:ph type="body" sz="quarter" idx="16" hasCustomPrompt="1"/>
          </p:nvPr>
        </p:nvSpPr>
        <p:spPr>
          <a:xfrm>
            <a:off x="6292850" y="5731846"/>
            <a:ext cx="2232025" cy="540000"/>
          </a:xfrm>
        </p:spPr>
        <p:txBody>
          <a:bodyPr>
            <a:normAutofit/>
          </a:bodyPr>
          <a:lstStyle>
            <a:lvl1pPr algn="r">
              <a:defRPr sz="800" b="0" baseline="0">
                <a:solidFill>
                  <a:schemeClr val="tx1"/>
                </a:solidFill>
              </a:defRPr>
            </a:lvl1pPr>
          </a:lstStyle>
          <a:p>
            <a:pPr lvl="0"/>
            <a:r>
              <a:rPr lang="fr-FR"/>
              <a:t>Légende et crédits</a:t>
            </a:r>
          </a:p>
        </p:txBody>
      </p:sp>
      <p:sp>
        <p:nvSpPr>
          <p:cNvPr id="1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55825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xt + 1 image moye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r>
              <a:rPr lang="fr-FR"/>
              <a:t>Tout à 20 mn</a:t>
            </a:r>
          </a:p>
        </p:txBody>
      </p:sp>
      <p:sp>
        <p:nvSpPr>
          <p:cNvPr id="8" name="Espace réservé du texte 7"/>
          <p:cNvSpPr>
            <a:spLocks noGrp="1"/>
          </p:cNvSpPr>
          <p:nvPr>
            <p:ph type="body" sz="quarter" idx="12"/>
          </p:nvPr>
        </p:nvSpPr>
        <p:spPr>
          <a:xfrm>
            <a:off x="749299" y="1162050"/>
            <a:ext cx="4174393" cy="510979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10" name="Espace réservé du contenu 9"/>
          <p:cNvSpPr>
            <a:spLocks noGrp="1"/>
          </p:cNvSpPr>
          <p:nvPr>
            <p:ph sz="quarter" idx="13" hasCustomPrompt="1"/>
          </p:nvPr>
        </p:nvSpPr>
        <p:spPr>
          <a:xfrm>
            <a:off x="5213300" y="1505874"/>
            <a:ext cx="3312000" cy="4132873"/>
          </a:xfrm>
        </p:spPr>
        <p:txBody>
          <a:bodyPr>
            <a:normAutofit/>
          </a:bodyPr>
          <a:lstStyle>
            <a:lvl1pPr>
              <a:defRPr sz="1200" b="0" baseline="0"/>
            </a:lvl1pPr>
          </a:lstStyle>
          <a:p>
            <a:pPr lvl="0"/>
            <a:r>
              <a:rPr lang="fr-FR"/>
              <a:t>Cliquer sur l’objet à insérer</a:t>
            </a:r>
          </a:p>
        </p:txBody>
      </p:sp>
      <p:sp>
        <p:nvSpPr>
          <p:cNvPr id="12" name="Espace réservé du texte 11"/>
          <p:cNvSpPr>
            <a:spLocks noGrp="1"/>
          </p:cNvSpPr>
          <p:nvPr>
            <p:ph type="body" sz="quarter" idx="14" hasCustomPrompt="1"/>
          </p:nvPr>
        </p:nvSpPr>
        <p:spPr>
          <a:xfrm>
            <a:off x="5213300" y="5731846"/>
            <a:ext cx="3311575" cy="540000"/>
          </a:xfrm>
        </p:spPr>
        <p:txBody>
          <a:bodyPr>
            <a:normAutofit/>
          </a:bodyPr>
          <a:lstStyle>
            <a:lvl1pPr algn="r">
              <a:defRPr sz="800" b="0" baseline="0">
                <a:solidFill>
                  <a:schemeClr val="tx1"/>
                </a:solidFill>
              </a:defRPr>
            </a:lvl1pPr>
          </a:lstStyle>
          <a:p>
            <a:pPr lvl="0"/>
            <a:r>
              <a:rPr lang="fr-FR"/>
              <a:t>Légende et crédits</a:t>
            </a:r>
          </a:p>
        </p:txBody>
      </p:sp>
      <p:sp>
        <p:nvSpPr>
          <p:cNvPr id="11" name="Espace réservé du texte 11"/>
          <p:cNvSpPr>
            <a:spLocks noGrp="1"/>
          </p:cNvSpPr>
          <p:nvPr>
            <p:ph type="body" sz="quarter" idx="15" hasCustomPrompt="1"/>
          </p:nvPr>
        </p:nvSpPr>
        <p:spPr>
          <a:xfrm>
            <a:off x="5213300" y="1162050"/>
            <a:ext cx="3311575" cy="250725"/>
          </a:xfrm>
        </p:spPr>
        <p:txBody>
          <a:bodyPr anchor="b">
            <a:normAutofit/>
          </a:bodyPr>
          <a:lstStyle>
            <a:lvl1pPr algn="r">
              <a:defRPr sz="900" b="1" baseline="0">
                <a:solidFill>
                  <a:schemeClr val="tx1"/>
                </a:solidFill>
              </a:defRPr>
            </a:lvl1pPr>
          </a:lstStyle>
          <a:p>
            <a:pPr lvl="0"/>
            <a:r>
              <a:rPr lang="fr-FR"/>
              <a:t>Titre de l’illustration</a:t>
            </a:r>
          </a:p>
        </p:txBody>
      </p:sp>
      <p:sp>
        <p:nvSpPr>
          <p:cNvPr id="13"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56338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mage gran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r>
              <a:rPr lang="fr-FR"/>
              <a:t>Tout à 20 mn</a:t>
            </a:r>
          </a:p>
        </p:txBody>
      </p:sp>
      <p:sp>
        <p:nvSpPr>
          <p:cNvPr id="10" name="Espace réservé du contenu 9"/>
          <p:cNvSpPr>
            <a:spLocks noGrp="1"/>
          </p:cNvSpPr>
          <p:nvPr>
            <p:ph sz="quarter" idx="13" hasCustomPrompt="1"/>
          </p:nvPr>
        </p:nvSpPr>
        <p:spPr>
          <a:xfrm>
            <a:off x="749300" y="1513742"/>
            <a:ext cx="7777164" cy="4752000"/>
          </a:xfrm>
        </p:spPr>
        <p:txBody>
          <a:bodyPr>
            <a:normAutofit/>
          </a:bodyPr>
          <a:lstStyle>
            <a:lvl1pPr>
              <a:defRPr sz="1200" b="0" baseline="0"/>
            </a:lvl1pPr>
          </a:lstStyle>
          <a:p>
            <a:pPr lvl="0"/>
            <a:r>
              <a:rPr lang="fr-FR"/>
              <a:t>Cliquer sur l’objet à insérer</a:t>
            </a:r>
          </a:p>
        </p:txBody>
      </p:sp>
      <p:sp>
        <p:nvSpPr>
          <p:cNvPr id="12" name="Espace réservé du texte 11"/>
          <p:cNvSpPr>
            <a:spLocks noGrp="1"/>
          </p:cNvSpPr>
          <p:nvPr>
            <p:ph type="body" sz="quarter" idx="14" hasCustomPrompt="1"/>
          </p:nvPr>
        </p:nvSpPr>
        <p:spPr>
          <a:xfrm>
            <a:off x="749300" y="6309106"/>
            <a:ext cx="7777164" cy="155681"/>
          </a:xfrm>
        </p:spPr>
        <p:txBody>
          <a:bodyPr>
            <a:normAutofit/>
          </a:bodyPr>
          <a:lstStyle>
            <a:lvl1pPr algn="r">
              <a:defRPr sz="800" b="0" baseline="0">
                <a:solidFill>
                  <a:schemeClr val="tx1"/>
                </a:solidFill>
              </a:defRPr>
            </a:lvl1pPr>
          </a:lstStyle>
          <a:p>
            <a:pPr lvl="0"/>
            <a:r>
              <a:rPr lang="fr-FR"/>
              <a:t>Légende et crédits</a:t>
            </a:r>
          </a:p>
        </p:txBody>
      </p:sp>
      <p:sp>
        <p:nvSpPr>
          <p:cNvPr id="11" name="Espace réservé du texte 11"/>
          <p:cNvSpPr>
            <a:spLocks noGrp="1"/>
          </p:cNvSpPr>
          <p:nvPr>
            <p:ph type="body" sz="quarter" idx="15" hasCustomPrompt="1"/>
          </p:nvPr>
        </p:nvSpPr>
        <p:spPr>
          <a:xfrm>
            <a:off x="749300" y="1162050"/>
            <a:ext cx="7777163" cy="250725"/>
          </a:xfrm>
        </p:spPr>
        <p:txBody>
          <a:bodyPr anchor="b">
            <a:normAutofit/>
          </a:bodyPr>
          <a:lstStyle>
            <a:lvl1pPr algn="l">
              <a:defRPr sz="900" b="1" baseline="0">
                <a:solidFill>
                  <a:schemeClr val="tx1"/>
                </a:solidFill>
              </a:defRPr>
            </a:lvl1pPr>
          </a:lstStyle>
          <a:p>
            <a:pPr lvl="0"/>
            <a:r>
              <a:rPr lang="fr-FR"/>
              <a:t>Titre de l’illustration</a:t>
            </a:r>
          </a:p>
        </p:txBody>
      </p:sp>
      <p:sp>
        <p:nvSpPr>
          <p:cNvPr id="9"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240968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a:defRPr/>
            </a:lvl1pPr>
          </a:lstStyle>
          <a:p>
            <a:r>
              <a:rPr lang="fr-FR"/>
              <a:t>Tout à 20 mn</a:t>
            </a:r>
          </a:p>
        </p:txBody>
      </p:sp>
      <p:sp>
        <p:nvSpPr>
          <p:cNvPr id="6"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34717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r>
              <a:rPr lang="fr-FR"/>
              <a:t>Tout à 20 mn</a:t>
            </a:r>
          </a:p>
        </p:txBody>
      </p:sp>
      <p:sp>
        <p:nvSpPr>
          <p:cNvPr id="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a:prstGeom prst="rect">
            <a:avLst/>
          </a:prstGeom>
        </p:spPr>
        <p:txBody>
          <a:bodyPr/>
          <a:lstStyle/>
          <a:p>
            <a:pPr algn="r"/>
            <a:r>
              <a:rPr lang="fr-FR"/>
              <a:t>20 mars 2024</a:t>
            </a:r>
          </a:p>
        </p:txBody>
      </p:sp>
    </p:spTree>
    <p:extLst>
      <p:ext uri="{BB962C8B-B14F-4D97-AF65-F5344CB8AC3E}">
        <p14:creationId xmlns:p14="http://schemas.microsoft.com/office/powerpoint/2010/main" val="420058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9300" y="274638"/>
            <a:ext cx="7776000" cy="720000"/>
          </a:xfrm>
          <a:prstGeom prst="rect">
            <a:avLst/>
          </a:prstGeom>
        </p:spPr>
        <p:txBody>
          <a:bodyPr vert="horz" lIns="0" tIns="0" rIns="0" bIns="0" rtlCol="0" anchor="t" anchorCtr="0">
            <a:noAutofit/>
          </a:bodyPr>
          <a:lstStyle/>
          <a:p>
            <a:r>
              <a:rPr lang="fr-FR"/>
              <a:t>Cliquez et modifiez le titre</a:t>
            </a:r>
          </a:p>
        </p:txBody>
      </p:sp>
      <p:sp>
        <p:nvSpPr>
          <p:cNvPr id="3" name="Espace réservé du texte 2"/>
          <p:cNvSpPr>
            <a:spLocks noGrp="1"/>
          </p:cNvSpPr>
          <p:nvPr>
            <p:ph type="body" idx="1"/>
          </p:nvPr>
        </p:nvSpPr>
        <p:spPr>
          <a:xfrm>
            <a:off x="749300" y="1316182"/>
            <a:ext cx="7776000" cy="4809981"/>
          </a:xfrm>
          <a:prstGeom prst="rect">
            <a:avLst/>
          </a:prstGeom>
        </p:spPr>
        <p:txBody>
          <a:bodyPr vert="horz" lIns="0" tIns="0" rIns="0" bIns="0" rtlCol="0">
            <a:normAutofit/>
          </a:bodyPr>
          <a:lstStyle/>
          <a:p>
            <a:pPr lvl="0"/>
            <a:r>
              <a:rPr lang="fr-FR"/>
              <a:t>Cliquez pour modifier les styles du texte du masque</a:t>
            </a:r>
          </a:p>
          <a:p>
            <a:pPr lvl="1"/>
            <a:r>
              <a:rPr lang="fr-FR"/>
              <a:t>Deuxième niveau (texte)</a:t>
            </a:r>
          </a:p>
          <a:p>
            <a:pPr lvl="2"/>
            <a:r>
              <a:rPr lang="fr-FR"/>
              <a:t>Troisième niveau</a:t>
            </a:r>
          </a:p>
          <a:p>
            <a:pPr lvl="3"/>
            <a:r>
              <a:rPr lang="fr-FR"/>
              <a:t>Quatrième niveau</a:t>
            </a:r>
          </a:p>
          <a:p>
            <a:pPr lvl="4"/>
            <a:r>
              <a:rPr lang="fr-FR"/>
              <a:t>Texte avec puce (niveau 5)</a:t>
            </a:r>
          </a:p>
        </p:txBody>
      </p:sp>
      <p:sp>
        <p:nvSpPr>
          <p:cNvPr id="4" name="Espace réservé de la date 3"/>
          <p:cNvSpPr>
            <a:spLocks noGrp="1"/>
          </p:cNvSpPr>
          <p:nvPr>
            <p:ph type="dt" sz="half" idx="2"/>
          </p:nvPr>
        </p:nvSpPr>
        <p:spPr>
          <a:xfrm>
            <a:off x="815877" y="6515293"/>
            <a:ext cx="4956273" cy="216000"/>
          </a:xfrm>
          <a:prstGeom prst="rect">
            <a:avLst/>
          </a:prstGeom>
        </p:spPr>
        <p:txBody>
          <a:bodyPr vert="horz" lIns="0" tIns="0" rIns="0" bIns="0" rtlCol="0" anchor="ctr"/>
          <a:lstStyle>
            <a:lvl1pPr algn="l">
              <a:defRPr sz="800" b="1">
                <a:solidFill>
                  <a:schemeClr val="tx1">
                    <a:lumMod val="75000"/>
                    <a:lumOff val="25000"/>
                  </a:schemeClr>
                </a:solidFill>
                <a:latin typeface="Arial"/>
                <a:cs typeface="Arial"/>
              </a:defRPr>
            </a:lvl1pPr>
          </a:lstStyle>
          <a:p>
            <a:r>
              <a:rPr lang="fr-FR"/>
              <a:t>Tout à 20 mn</a:t>
            </a:r>
          </a:p>
        </p:txBody>
      </p:sp>
      <p:sp>
        <p:nvSpPr>
          <p:cNvPr id="8" name="ZoneTexte 7"/>
          <p:cNvSpPr txBox="1"/>
          <p:nvPr userDrawn="1"/>
        </p:nvSpPr>
        <p:spPr>
          <a:xfrm>
            <a:off x="8174182" y="6588711"/>
            <a:ext cx="351118" cy="159323"/>
          </a:xfrm>
          <a:prstGeom prst="rect">
            <a:avLst/>
          </a:prstGeom>
          <a:noFill/>
        </p:spPr>
        <p:txBody>
          <a:bodyPr wrap="none" lIns="0" tIns="0" rIns="0" bIns="0" rtlCol="0">
            <a:noAutofit/>
          </a:bodyPr>
          <a:lstStyle/>
          <a:p>
            <a:pPr algn="r"/>
            <a:fld id="{CB59051C-628F-A046-97B3-68395308EABE}" type="slidenum">
              <a:rPr lang="fr-FR" sz="600" smtClean="0">
                <a:solidFill>
                  <a:srgbClr val="262626"/>
                </a:solidFill>
                <a:latin typeface="Arial"/>
                <a:cs typeface="Arial"/>
              </a:rPr>
              <a:pPr algn="r"/>
              <a:t>‹N°›</a:t>
            </a:fld>
            <a:endParaRPr lang="fr-FR" sz="600">
              <a:solidFill>
                <a:srgbClr val="262626"/>
              </a:solidFill>
              <a:latin typeface="Arial"/>
              <a:cs typeface="Arial"/>
            </a:endParaRPr>
          </a:p>
        </p:txBody>
      </p:sp>
      <p:pic>
        <p:nvPicPr>
          <p:cNvPr id="7" name="Imag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3201" y="6435198"/>
            <a:ext cx="335825" cy="324000"/>
          </a:xfrm>
          <a:prstGeom prst="rect">
            <a:avLst/>
          </a:prstGeom>
        </p:spPr>
      </p:pic>
      <p:sp>
        <p:nvSpPr>
          <p:cNvPr id="10" name="Espace réservé du pied de page 4">
            <a:extLst>
              <a:ext uri="{FF2B5EF4-FFF2-40B4-BE49-F238E27FC236}">
                <a16:creationId xmlns:a16="http://schemas.microsoft.com/office/drawing/2014/main" id="{2567E943-A0EB-4227-95B3-B7394717E6ED}"/>
              </a:ext>
            </a:extLst>
          </p:cNvPr>
          <p:cNvSpPr>
            <a:spLocks noGrp="1"/>
          </p:cNvSpPr>
          <p:nvPr>
            <p:ph type="ftr" sz="quarter" idx="3"/>
          </p:nvPr>
        </p:nvSpPr>
        <p:spPr>
          <a:xfrm>
            <a:off x="5798182" y="6532034"/>
            <a:ext cx="2376000" cy="216000"/>
          </a:xfrm>
          <a:prstGeom prst="rect">
            <a:avLst/>
          </a:prstGeom>
        </p:spPr>
        <p:txBody>
          <a:bodyPr/>
          <a:lstStyle>
            <a:lvl1pPr>
              <a:defRPr sz="700"/>
            </a:lvl1pPr>
          </a:lstStyle>
          <a:p>
            <a:pPr algn="r"/>
            <a:r>
              <a:rPr lang="fr-FR"/>
              <a:t>20 mars 2024</a:t>
            </a:r>
          </a:p>
        </p:txBody>
      </p:sp>
    </p:spTree>
    <p:extLst>
      <p:ext uri="{BB962C8B-B14F-4D97-AF65-F5344CB8AC3E}">
        <p14:creationId xmlns:p14="http://schemas.microsoft.com/office/powerpoint/2010/main" val="3222323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4" r:id="rId6"/>
    <p:sldLayoutId id="2147483655" r:id="rId7"/>
  </p:sldLayoutIdLst>
  <p:hf sldNum="0" hdr="0"/>
  <p:txStyles>
    <p:titleStyle>
      <a:lvl1pPr algn="l" defTabSz="457200" rtl="0" eaLnBrk="1" latinLnBrk="0" hangingPunct="1">
        <a:spcBef>
          <a:spcPct val="0"/>
        </a:spcBef>
        <a:buNone/>
        <a:defRPr sz="3000" b="1" kern="1200">
          <a:solidFill>
            <a:srgbClr val="808080"/>
          </a:solidFill>
          <a:latin typeface="Arial"/>
          <a:ea typeface="+mj-ea"/>
          <a:cs typeface="Arial"/>
        </a:defRPr>
      </a:lvl1pPr>
    </p:titleStyle>
    <p:bodyStyle>
      <a:lvl1pPr marL="0" indent="0" algn="l" defTabSz="457200" rtl="0" eaLnBrk="1" latinLnBrk="0" hangingPunct="1">
        <a:spcBef>
          <a:spcPct val="20000"/>
        </a:spcBef>
        <a:buFont typeface="Arial"/>
        <a:buNone/>
        <a:defRPr sz="2400" b="1" kern="1200">
          <a:solidFill>
            <a:srgbClr val="262626"/>
          </a:solidFill>
          <a:latin typeface="Arial"/>
          <a:ea typeface="+mn-ea"/>
          <a:cs typeface="Arial"/>
        </a:defRPr>
      </a:lvl1pPr>
      <a:lvl2pPr marL="0" indent="0" algn="l" defTabSz="457200" rtl="0" eaLnBrk="1" latinLnBrk="0" hangingPunct="1">
        <a:spcBef>
          <a:spcPts val="300"/>
        </a:spcBef>
        <a:buFont typeface="Arial"/>
        <a:buNone/>
        <a:defRPr sz="1600" kern="1200">
          <a:solidFill>
            <a:srgbClr val="262626"/>
          </a:solidFill>
          <a:latin typeface="Arial"/>
          <a:ea typeface="+mn-ea"/>
          <a:cs typeface="Arial"/>
        </a:defRPr>
      </a:lvl2pPr>
      <a:lvl3pPr marL="0" indent="0" algn="l" defTabSz="457200" rtl="0" eaLnBrk="1" latinLnBrk="0" hangingPunct="1">
        <a:spcBef>
          <a:spcPts val="800"/>
        </a:spcBef>
        <a:buFont typeface="Arial"/>
        <a:buNone/>
        <a:defRPr sz="2000" b="1" kern="1200">
          <a:solidFill>
            <a:srgbClr val="262626"/>
          </a:solidFill>
          <a:latin typeface="Arial"/>
          <a:ea typeface="+mn-ea"/>
          <a:cs typeface="Arial"/>
        </a:defRPr>
      </a:lvl3pPr>
      <a:lvl4pPr marL="0" indent="0" algn="l" defTabSz="457200" rtl="0" eaLnBrk="1" latinLnBrk="0" hangingPunct="1">
        <a:spcBef>
          <a:spcPts val="800"/>
        </a:spcBef>
        <a:buFont typeface="Arial"/>
        <a:buNone/>
        <a:defRPr sz="1600" b="1" kern="1200" baseline="0">
          <a:solidFill>
            <a:srgbClr val="262626"/>
          </a:solidFill>
          <a:latin typeface="Arial"/>
          <a:ea typeface="+mn-ea"/>
          <a:cs typeface="Arial"/>
        </a:defRPr>
      </a:lvl4pPr>
      <a:lvl5pPr marL="180000" indent="-180000" algn="l" defTabSz="457200" rtl="0" eaLnBrk="1" latinLnBrk="0" hangingPunct="1">
        <a:spcBef>
          <a:spcPts val="300"/>
        </a:spcBef>
        <a:buFont typeface="Arial"/>
        <a:buChar char="•"/>
        <a:defRPr sz="1600" kern="1200">
          <a:solidFill>
            <a:srgbClr val="2626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4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9.png"/><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restaurantguru.com/r9d4-Enfin-une-Epicerie-exterior.jpg"/>
          <p:cNvPicPr>
            <a:picLocks noChangeAspect="1" noChangeArrowheads="1"/>
          </p:cNvPicPr>
          <p:nvPr/>
        </p:nvPicPr>
        <p:blipFill rotWithShape="1">
          <a:blip r:embed="rId3">
            <a:extLst>
              <a:ext uri="{28A0092B-C50C-407E-A947-70E740481C1C}">
                <a14:useLocalDpi xmlns:a14="http://schemas.microsoft.com/office/drawing/2010/main" val="0"/>
              </a:ext>
            </a:extLst>
          </a:blip>
          <a:srcRect l="26837" t="9585" r="21282" b="17931"/>
          <a:stretch/>
        </p:blipFill>
        <p:spPr bwMode="auto">
          <a:xfrm>
            <a:off x="692208" y="2683557"/>
            <a:ext cx="5832000" cy="3666654"/>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exte 4"/>
          <p:cNvSpPr>
            <a:spLocks noGrp="1"/>
          </p:cNvSpPr>
          <p:nvPr>
            <p:ph type="body" sz="quarter" idx="13"/>
          </p:nvPr>
        </p:nvSpPr>
        <p:spPr/>
        <p:txBody>
          <a:bodyPr>
            <a:normAutofit/>
          </a:bodyPr>
          <a:lstStyle/>
          <a:p>
            <a:r>
              <a:rPr lang="fr-FR" dirty="0"/>
              <a:t>La Région des 20 minutes</a:t>
            </a:r>
          </a:p>
          <a:p>
            <a:endParaRPr lang="fr-FR" dirty="0"/>
          </a:p>
          <a:p>
            <a:endParaRPr lang="fr-FR" dirty="0"/>
          </a:p>
          <a:p>
            <a:endParaRPr lang="fr-FR" dirty="0"/>
          </a:p>
          <a:p>
            <a:endParaRPr lang="fr-FR" dirty="0"/>
          </a:p>
        </p:txBody>
      </p:sp>
      <p:sp>
        <p:nvSpPr>
          <p:cNvPr id="6" name="Espace réservé du texte 5"/>
          <p:cNvSpPr>
            <a:spLocks noGrp="1"/>
          </p:cNvSpPr>
          <p:nvPr>
            <p:ph type="body" sz="quarter" idx="14"/>
          </p:nvPr>
        </p:nvSpPr>
        <p:spPr>
          <a:xfrm>
            <a:off x="692208" y="2353013"/>
            <a:ext cx="5922335" cy="276282"/>
          </a:xfrm>
        </p:spPr>
        <p:txBody>
          <a:bodyPr>
            <a:normAutofit/>
          </a:bodyPr>
          <a:lstStyle/>
          <a:p>
            <a:r>
              <a:rPr lang="fr-FR" sz="1100" dirty="0"/>
              <a:t>                                                    			  </a:t>
            </a:r>
            <a:endParaRPr lang="fr-FR" sz="1100" dirty="0">
              <a:highlight>
                <a:srgbClr val="FFFF00"/>
              </a:highlight>
            </a:endParaRPr>
          </a:p>
        </p:txBody>
      </p:sp>
      <p:sp>
        <p:nvSpPr>
          <p:cNvPr id="7" name="ZoneTexte 6"/>
          <p:cNvSpPr txBox="1"/>
          <p:nvPr/>
        </p:nvSpPr>
        <p:spPr>
          <a:xfrm>
            <a:off x="665300" y="6286686"/>
            <a:ext cx="3768477" cy="276999"/>
          </a:xfrm>
          <a:prstGeom prst="rect">
            <a:avLst/>
          </a:prstGeom>
          <a:noFill/>
        </p:spPr>
        <p:txBody>
          <a:bodyPr wrap="square" rtlCol="0">
            <a:spAutoFit/>
          </a:bodyPr>
          <a:lstStyle/>
          <a:p>
            <a:r>
              <a:rPr lang="fr-FR" sz="1200" b="1">
                <a:latin typeface="Arial Narrow" panose="020B0606020202030204" pitchFamily="34" charset="0"/>
              </a:rPr>
              <a:t>Sainte </a:t>
            </a:r>
            <a:r>
              <a:rPr lang="fr-FR" sz="1200" b="1" err="1">
                <a:latin typeface="Arial Narrow" panose="020B0606020202030204" pitchFamily="34" charset="0"/>
              </a:rPr>
              <a:t>Mesme</a:t>
            </a:r>
            <a:r>
              <a:rPr lang="fr-FR" sz="1200" b="1">
                <a:latin typeface="Arial Narrow" panose="020B0606020202030204" pitchFamily="34" charset="0"/>
              </a:rPr>
              <a:t> (78) dispose « enfin » d’une épicerie</a:t>
            </a:r>
            <a:endParaRPr lang="fr-FR" sz="1200">
              <a:latin typeface="Arial Narrow" panose="020B0606020202030204" pitchFamily="34" charset="0"/>
            </a:endParaRPr>
          </a:p>
        </p:txBody>
      </p:sp>
    </p:spTree>
    <p:extLst>
      <p:ext uri="{BB962C8B-B14F-4D97-AF65-F5344CB8AC3E}">
        <p14:creationId xmlns:p14="http://schemas.microsoft.com/office/powerpoint/2010/main" val="202983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8320272" cy="678047"/>
          </a:xfrm>
        </p:spPr>
        <p:txBody>
          <a:bodyPr/>
          <a:lstStyle/>
          <a:p>
            <a:r>
              <a:rPr lang="fr-FR" dirty="0"/>
              <a:t>Synthèse globale </a:t>
            </a:r>
            <a:r>
              <a:rPr lang="fr-FR" sz="2000" dirty="0"/>
              <a:t>Accessibilité « à tout »</a:t>
            </a:r>
            <a:endParaRPr lang="fr-FR" sz="2400" dirty="0">
              <a:solidFill>
                <a:schemeClr val="tx1">
                  <a:lumMod val="75000"/>
                  <a:lumOff val="25000"/>
                </a:schemeClr>
              </a:solidFill>
            </a:endParaRPr>
          </a:p>
        </p:txBody>
      </p:sp>
      <p:sp>
        <p:nvSpPr>
          <p:cNvPr id="2" name="Espace réservé de la date 1"/>
          <p:cNvSpPr>
            <a:spLocks noGrp="1"/>
          </p:cNvSpPr>
          <p:nvPr>
            <p:ph type="dt" sz="half" idx="10"/>
          </p:nvPr>
        </p:nvSpPr>
        <p:spPr/>
        <p:txBody>
          <a:bodyPr/>
          <a:lstStyle/>
          <a:p>
            <a:r>
              <a:rPr lang="fr-FR"/>
              <a:t>Tout à 20 mn</a:t>
            </a:r>
          </a:p>
        </p:txBody>
      </p:sp>
      <p:sp>
        <p:nvSpPr>
          <p:cNvPr id="3" name="Espace réservé du pied de page 2"/>
          <p:cNvSpPr>
            <a:spLocks noGrp="1"/>
          </p:cNvSpPr>
          <p:nvPr>
            <p:ph type="ftr" sz="quarter" idx="11"/>
          </p:nvPr>
        </p:nvSpPr>
        <p:spPr/>
        <p:txBody>
          <a:bodyPr/>
          <a:lstStyle/>
          <a:p>
            <a:pPr algn="r"/>
            <a:r>
              <a:rPr lang="fr-FR"/>
              <a:t>20 mars 2024</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 y="1497200"/>
            <a:ext cx="6009134" cy="4413549"/>
          </a:xfrm>
          <a:prstGeom prst="rect">
            <a:avLst/>
          </a:prstGeom>
        </p:spPr>
      </p:pic>
    </p:spTree>
    <p:extLst>
      <p:ext uri="{BB962C8B-B14F-4D97-AF65-F5344CB8AC3E}">
        <p14:creationId xmlns:p14="http://schemas.microsoft.com/office/powerpoint/2010/main" val="329903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7" name="Titre 1">
            <a:extLst>
              <a:ext uri="{FF2B5EF4-FFF2-40B4-BE49-F238E27FC236}">
                <a16:creationId xmlns:a16="http://schemas.microsoft.com/office/drawing/2014/main" id="{344D0403-92F7-4466-8631-FDB3C1427A54}"/>
              </a:ext>
            </a:extLst>
          </p:cNvPr>
          <p:cNvSpPr>
            <a:spLocks noGrp="1"/>
          </p:cNvSpPr>
          <p:nvPr>
            <p:ph type="title"/>
          </p:nvPr>
        </p:nvSpPr>
        <p:spPr>
          <a:xfrm>
            <a:off x="2844430" y="2764485"/>
            <a:ext cx="4674956" cy="720000"/>
          </a:xfrm>
        </p:spPr>
        <p:txBody>
          <a:bodyPr/>
          <a:lstStyle/>
          <a:p>
            <a:r>
              <a:rPr lang="fr-FR" sz="6600" dirty="0"/>
              <a:t>ANNEXES</a:t>
            </a:r>
            <a:endParaRPr lang="fr-FR" sz="6000" dirty="0">
              <a:solidFill>
                <a:schemeClr val="tx1">
                  <a:lumMod val="75000"/>
                  <a:lumOff val="25000"/>
                </a:schemeClr>
              </a:solidFill>
            </a:endParaRPr>
          </a:p>
        </p:txBody>
      </p:sp>
      <p:sp>
        <p:nvSpPr>
          <p:cNvPr id="2" name="Espace réservé du pied de page 1"/>
          <p:cNvSpPr>
            <a:spLocks noGrp="1"/>
          </p:cNvSpPr>
          <p:nvPr>
            <p:ph type="ftr" sz="quarter" idx="11"/>
          </p:nvPr>
        </p:nvSpPr>
        <p:spPr/>
        <p:txBody>
          <a:bodyPr/>
          <a:lstStyle/>
          <a:p>
            <a:pPr algn="r"/>
            <a:r>
              <a:rPr lang="fr-FR"/>
              <a:t>18 septembre 2023</a:t>
            </a:r>
          </a:p>
        </p:txBody>
      </p:sp>
    </p:spTree>
    <p:extLst>
      <p:ext uri="{BB962C8B-B14F-4D97-AF65-F5344CB8AC3E}">
        <p14:creationId xmlns:p14="http://schemas.microsoft.com/office/powerpoint/2010/main" val="873901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7"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dirty="0"/>
              <a:t>Synthèse globale </a:t>
            </a:r>
            <a:br>
              <a:rPr lang="fr-FR" dirty="0"/>
            </a:br>
            <a:r>
              <a:rPr lang="fr-FR" sz="2400" dirty="0">
                <a:solidFill>
                  <a:schemeClr val="tx1">
                    <a:lumMod val="75000"/>
                    <a:lumOff val="25000"/>
                  </a:schemeClr>
                </a:solidFill>
              </a:rPr>
              <a:t>Critères retenus</a:t>
            </a:r>
          </a:p>
        </p:txBody>
      </p:sp>
      <p:sp>
        <p:nvSpPr>
          <p:cNvPr id="8" name="Espace réservé du contenu 2">
            <a:extLst>
              <a:ext uri="{FF2B5EF4-FFF2-40B4-BE49-F238E27FC236}">
                <a16:creationId xmlns:a16="http://schemas.microsoft.com/office/drawing/2014/main" id="{A855DB5F-B0EE-47C9-9F24-60F3FED6A78B}"/>
              </a:ext>
            </a:extLst>
          </p:cNvPr>
          <p:cNvSpPr>
            <a:spLocks noGrp="1"/>
          </p:cNvSpPr>
          <p:nvPr>
            <p:ph idx="1"/>
          </p:nvPr>
        </p:nvSpPr>
        <p:spPr>
          <a:xfrm>
            <a:off x="749300" y="1316182"/>
            <a:ext cx="7776000" cy="4809981"/>
          </a:xfrm>
        </p:spPr>
        <p:txBody>
          <a:bodyPr vert="horz" lIns="0" tIns="0" rIns="0" bIns="0" rtlCol="0" anchor="t">
            <a:normAutofit/>
          </a:bodyPr>
          <a:lstStyle/>
          <a:p>
            <a:r>
              <a:rPr lang="fr-FR" sz="1900" dirty="0"/>
              <a:t>Part de la population n’ayant pas accès</a:t>
            </a:r>
          </a:p>
          <a:p>
            <a:endParaRPr lang="fr-FR" sz="1900" dirty="0"/>
          </a:p>
          <a:p>
            <a:pPr marL="342900" indent="-342900">
              <a:buFont typeface="Arial" panose="020B0604020202020204" pitchFamily="34" charset="0"/>
              <a:buChar char="•"/>
            </a:pPr>
            <a:r>
              <a:rPr lang="fr-FR" sz="1700" b="0" dirty="0"/>
              <a:t>Education : à au moins une école primaire ou maternelle (4-10 ans)</a:t>
            </a:r>
          </a:p>
          <a:p>
            <a:pPr marL="342900" indent="-342900">
              <a:buFont typeface="Arial" panose="020B0604020202020204" pitchFamily="34" charset="0"/>
              <a:buChar char="•"/>
            </a:pPr>
            <a:r>
              <a:rPr lang="fr-FR" sz="1700" b="0" dirty="0"/>
              <a:t>Santé : à une offre suffisante en médecine générale</a:t>
            </a:r>
          </a:p>
          <a:p>
            <a:pPr marL="342900" indent="-342900">
              <a:buFont typeface="Arial" panose="020B0604020202020204" pitchFamily="34" charset="0"/>
              <a:buChar char="•"/>
            </a:pPr>
            <a:r>
              <a:rPr lang="fr-FR" sz="1700" b="0" dirty="0"/>
              <a:t>Commerces : ni à une boulangerie, ni à une grande, moyenne surface alimentaire, ni à une petite épicerie</a:t>
            </a:r>
          </a:p>
          <a:p>
            <a:pPr marL="342900" indent="-342900">
              <a:buFont typeface="Arial" panose="020B0604020202020204" pitchFamily="34" charset="0"/>
              <a:buChar char="•"/>
            </a:pPr>
            <a:r>
              <a:rPr lang="fr-FR" sz="1700" b="0" dirty="0"/>
              <a:t>Culture : au bouquet d’équipements culturels composé d’une bibliothèque + un lieu de pratique amateur (avec accessibilité en vélo) + un cinéma + une salle de spectacle (accessibilité voiture)</a:t>
            </a:r>
          </a:p>
          <a:p>
            <a:pPr marL="342900" indent="-342900">
              <a:buFont typeface="Arial" panose="020B0604020202020204" pitchFamily="34" charset="0"/>
              <a:buChar char="•"/>
            </a:pPr>
            <a:r>
              <a:rPr lang="fr-FR" sz="1700" b="0" dirty="0"/>
              <a:t>Sport : au bouquet de 8 équipements sportifs composé d’un bassin de natation couvert + une salle multisport + un équipement extérieur de petit jeu collectif + un équipement de grand jeu + un court de tennis + un équipement d’athlétisme + un dojo + un boulodrome en voiture</a:t>
            </a:r>
          </a:p>
          <a:p>
            <a:pPr marL="342900" indent="-342900">
              <a:buFont typeface="Arial" panose="020B0604020202020204" pitchFamily="34" charset="0"/>
              <a:buChar char="•"/>
            </a:pPr>
            <a:r>
              <a:rPr lang="fr-FR" sz="1700" b="0" dirty="0"/>
              <a:t>Espaces verts : à au moins un espace vert ouvert au public et gratuit, petit ou grand</a:t>
            </a:r>
          </a:p>
        </p:txBody>
      </p:sp>
      <p:sp>
        <p:nvSpPr>
          <p:cNvPr id="2" name="Espace réservé du pied de page 1"/>
          <p:cNvSpPr>
            <a:spLocks noGrp="1"/>
          </p:cNvSpPr>
          <p:nvPr>
            <p:ph type="ftr" sz="quarter" idx="11"/>
          </p:nvPr>
        </p:nvSpPr>
        <p:spPr/>
        <p:txBody>
          <a:bodyPr/>
          <a:lstStyle/>
          <a:p>
            <a:pPr algn="r"/>
            <a:r>
              <a:rPr lang="fr-FR"/>
              <a:t>18 septembre 2023</a:t>
            </a:r>
          </a:p>
        </p:txBody>
      </p:sp>
    </p:spTree>
    <p:extLst>
      <p:ext uri="{BB962C8B-B14F-4D97-AF65-F5344CB8AC3E}">
        <p14:creationId xmlns:p14="http://schemas.microsoft.com/office/powerpoint/2010/main" val="307224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7" y="1489039"/>
            <a:ext cx="7317552" cy="5180050"/>
          </a:xfrm>
          <a:prstGeom prst="rect">
            <a:avLst/>
          </a:prstGeom>
        </p:spPr>
      </p:pic>
      <p:sp>
        <p:nvSpPr>
          <p:cNvPr id="7"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8320272" cy="678047"/>
          </a:xfrm>
        </p:spPr>
        <p:txBody>
          <a:bodyPr/>
          <a:lstStyle/>
          <a:p>
            <a:r>
              <a:rPr lang="fr-FR" dirty="0"/>
              <a:t>Synthèse globale </a:t>
            </a:r>
            <a:r>
              <a:rPr lang="fr-FR" sz="2000" dirty="0"/>
              <a:t>Territoires prioritaires</a:t>
            </a:r>
            <a:endParaRPr lang="fr-FR" sz="2400" dirty="0">
              <a:solidFill>
                <a:schemeClr val="tx1">
                  <a:lumMod val="75000"/>
                  <a:lumOff val="25000"/>
                </a:schemeClr>
              </a:solidFill>
            </a:endParaRPr>
          </a:p>
        </p:txBody>
      </p:sp>
      <p:sp>
        <p:nvSpPr>
          <p:cNvPr id="2" name="Espace réservé de la date 1"/>
          <p:cNvSpPr>
            <a:spLocks noGrp="1"/>
          </p:cNvSpPr>
          <p:nvPr>
            <p:ph type="dt" sz="half" idx="10"/>
          </p:nvPr>
        </p:nvSpPr>
        <p:spPr/>
        <p:txBody>
          <a:bodyPr/>
          <a:lstStyle/>
          <a:p>
            <a:r>
              <a:rPr lang="fr-FR"/>
              <a:t>Tout à 20 mn</a:t>
            </a:r>
          </a:p>
        </p:txBody>
      </p:sp>
      <p:sp>
        <p:nvSpPr>
          <p:cNvPr id="3" name="Espace réservé du pied de page 2"/>
          <p:cNvSpPr>
            <a:spLocks noGrp="1"/>
          </p:cNvSpPr>
          <p:nvPr>
            <p:ph type="ftr" sz="quarter" idx="11"/>
          </p:nvPr>
        </p:nvSpPr>
        <p:spPr/>
        <p:txBody>
          <a:bodyPr/>
          <a:lstStyle/>
          <a:p>
            <a:pPr algn="r"/>
            <a:r>
              <a:rPr lang="fr-FR" dirty="0"/>
              <a:t>18 septembre 2023</a:t>
            </a:r>
          </a:p>
        </p:txBody>
      </p:sp>
      <p:sp>
        <p:nvSpPr>
          <p:cNvPr id="4" name="ZoneTexte 3"/>
          <p:cNvSpPr txBox="1"/>
          <p:nvPr/>
        </p:nvSpPr>
        <p:spPr>
          <a:xfrm>
            <a:off x="672349" y="1206198"/>
            <a:ext cx="5136791" cy="492443"/>
          </a:xfrm>
          <a:prstGeom prst="rect">
            <a:avLst/>
          </a:prstGeom>
          <a:noFill/>
        </p:spPr>
        <p:txBody>
          <a:bodyPr wrap="none" rtlCol="0">
            <a:spAutoFit/>
          </a:bodyPr>
          <a:lstStyle/>
          <a:p>
            <a:r>
              <a:rPr lang="fr-FR" sz="1300" b="1" dirty="0">
                <a:solidFill>
                  <a:schemeClr val="bg1">
                    <a:lumMod val="50000"/>
                  </a:schemeClr>
                </a:solidFill>
                <a:latin typeface="Arial" panose="020B0604020202020204" pitchFamily="34" charset="0"/>
                <a:cs typeface="Arial" panose="020B0604020202020204" pitchFamily="34" charset="0"/>
              </a:rPr>
              <a:t>Volume et part de la population des EPCI de grande couronne </a:t>
            </a:r>
            <a:br>
              <a:rPr lang="fr-FR" sz="1300" b="1" dirty="0">
                <a:solidFill>
                  <a:schemeClr val="bg1">
                    <a:lumMod val="50000"/>
                  </a:schemeClr>
                </a:solidFill>
                <a:latin typeface="Arial" panose="020B0604020202020204" pitchFamily="34" charset="0"/>
                <a:cs typeface="Arial" panose="020B0604020202020204" pitchFamily="34" charset="0"/>
              </a:rPr>
            </a:br>
            <a:r>
              <a:rPr lang="fr-FR" sz="1300" b="1" dirty="0">
                <a:solidFill>
                  <a:schemeClr val="bg1">
                    <a:lumMod val="50000"/>
                  </a:schemeClr>
                </a:solidFill>
                <a:latin typeface="Arial" panose="020B0604020202020204" pitchFamily="34" charset="0"/>
                <a:cs typeface="Arial" panose="020B0604020202020204" pitchFamily="34" charset="0"/>
              </a:rPr>
              <a:t>n’ayant pas accès à « Tout à 20 minutes »</a:t>
            </a:r>
          </a:p>
        </p:txBody>
      </p:sp>
    </p:spTree>
    <p:extLst>
      <p:ext uri="{BB962C8B-B14F-4D97-AF65-F5344CB8AC3E}">
        <p14:creationId xmlns:p14="http://schemas.microsoft.com/office/powerpoint/2010/main" val="280830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755650" y="257077"/>
            <a:ext cx="8271608" cy="720000"/>
          </a:xfrm>
          <a:prstGeom prst="rect">
            <a:avLst/>
          </a:prstGeom>
        </p:spPr>
        <p:txBody>
          <a:bodyPr vert="horz" lIns="0" tIns="0" rIns="0" bIns="0" rtlCol="0" anchor="t" anchorCtr="0">
            <a:noAutofit/>
          </a:bodyPr>
          <a:lstStyle>
            <a:lvl1pPr algn="l" defTabSz="457200" rtl="0" eaLnBrk="1" latinLnBrk="0" hangingPunct="1">
              <a:spcBef>
                <a:spcPct val="0"/>
              </a:spcBef>
              <a:buNone/>
              <a:defRPr sz="3000" b="1" kern="1200">
                <a:solidFill>
                  <a:srgbClr val="808080"/>
                </a:solidFill>
                <a:latin typeface="Arial"/>
                <a:ea typeface="+mj-ea"/>
                <a:cs typeface="Arial"/>
              </a:defRPr>
            </a:lvl1pPr>
          </a:lstStyle>
          <a:p>
            <a:r>
              <a:rPr lang="fr-FR" dirty="0" err="1">
                <a:solidFill>
                  <a:schemeClr val="bg1">
                    <a:lumMod val="65000"/>
                  </a:schemeClr>
                </a:solidFill>
              </a:rPr>
              <a:t>SDRIFe</a:t>
            </a:r>
            <a:endParaRPr lang="fr-FR" dirty="0">
              <a:solidFill>
                <a:schemeClr val="bg1">
                  <a:lumMod val="65000"/>
                </a:schemeClr>
              </a:solidFill>
            </a:endParaRPr>
          </a:p>
          <a:p>
            <a:r>
              <a:rPr lang="fr-FR" sz="2200" dirty="0">
                <a:solidFill>
                  <a:schemeClr val="tx1">
                    <a:lumMod val="65000"/>
                    <a:lumOff val="35000"/>
                  </a:schemeClr>
                </a:solidFill>
              </a:rPr>
              <a:t>Une stratégie territorialisée : l’importance des choix</a:t>
            </a:r>
          </a:p>
          <a:p>
            <a:endParaRPr lang="fr-FR" sz="2400" dirty="0">
              <a:solidFill>
                <a:schemeClr val="tx1">
                  <a:lumMod val="50000"/>
                  <a:lumOff val="50000"/>
                </a:schemeClr>
              </a:solidFill>
            </a:endParaRPr>
          </a:p>
        </p:txBody>
      </p:sp>
      <p:sp>
        <p:nvSpPr>
          <p:cNvPr id="4" name="Espace réservé de la date 3"/>
          <p:cNvSpPr>
            <a:spLocks noGrp="1"/>
          </p:cNvSpPr>
          <p:nvPr>
            <p:ph type="dt" sz="half" idx="10"/>
          </p:nvPr>
        </p:nvSpPr>
        <p:spPr/>
        <p:txBody>
          <a:bodyPr/>
          <a:lstStyle/>
          <a:p>
            <a:r>
              <a:rPr lang="fr-FR"/>
              <a:t>Tout à 20 mn</a:t>
            </a:r>
            <a:endParaRPr lang="fr-FR" dirty="0"/>
          </a:p>
        </p:txBody>
      </p:sp>
      <p:sp>
        <p:nvSpPr>
          <p:cNvPr id="7"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p:spPr>
        <p:txBody>
          <a:bodyPr/>
          <a:lstStyle/>
          <a:p>
            <a:pPr algn="r"/>
            <a:r>
              <a:rPr lang="fr-FR"/>
              <a:t>20 mars 2024</a:t>
            </a:r>
            <a:endParaRPr lang="fr-FR" dirty="0"/>
          </a:p>
        </p:txBody>
      </p:sp>
      <p:pic>
        <p:nvPicPr>
          <p:cNvPr id="3" name="Image 2" descr="Une image contenant texte, fleur, capture d’écran&#10;&#10;Description générée automatiquement">
            <a:extLst>
              <a:ext uri="{FF2B5EF4-FFF2-40B4-BE49-F238E27FC236}">
                <a16:creationId xmlns:a16="http://schemas.microsoft.com/office/drawing/2014/main" id="{94661CCC-12C1-41FC-978D-1BAA08AF88ED}"/>
              </a:ext>
            </a:extLst>
          </p:cNvPr>
          <p:cNvPicPr>
            <a:picLocks noChangeAspect="1"/>
          </p:cNvPicPr>
          <p:nvPr/>
        </p:nvPicPr>
        <p:blipFill>
          <a:blip r:embed="rId3"/>
          <a:stretch>
            <a:fillRect/>
          </a:stretch>
        </p:blipFill>
        <p:spPr>
          <a:xfrm>
            <a:off x="603504" y="1160816"/>
            <a:ext cx="8423754" cy="5375225"/>
          </a:xfrm>
          <a:prstGeom prst="rect">
            <a:avLst/>
          </a:prstGeom>
        </p:spPr>
      </p:pic>
    </p:spTree>
    <p:extLst>
      <p:ext uri="{BB962C8B-B14F-4D97-AF65-F5344CB8AC3E}">
        <p14:creationId xmlns:p14="http://schemas.microsoft.com/office/powerpoint/2010/main" val="362052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atlas, diagramme&#10;&#10;Description générée automatiquement">
            <a:extLst>
              <a:ext uri="{FF2B5EF4-FFF2-40B4-BE49-F238E27FC236}">
                <a16:creationId xmlns:a16="http://schemas.microsoft.com/office/drawing/2014/main" id="{259FE203-6CCF-4B4C-B8A2-B94D27DE6B30}"/>
              </a:ext>
            </a:extLst>
          </p:cNvPr>
          <p:cNvPicPr>
            <a:picLocks noChangeAspect="1"/>
          </p:cNvPicPr>
          <p:nvPr/>
        </p:nvPicPr>
        <p:blipFill>
          <a:blip r:embed="rId3"/>
          <a:stretch>
            <a:fillRect/>
          </a:stretch>
        </p:blipFill>
        <p:spPr>
          <a:xfrm>
            <a:off x="749300" y="1080933"/>
            <a:ext cx="8071471" cy="5502429"/>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Education</a:t>
            </a:r>
            <a:br>
              <a:rPr lang="fr-FR"/>
            </a:br>
            <a:r>
              <a:rPr lang="fr-FR" sz="2400">
                <a:solidFill>
                  <a:schemeClr val="tx1">
                    <a:lumMod val="75000"/>
                    <a:lumOff val="25000"/>
                  </a:schemeClr>
                </a:solidFill>
              </a:rPr>
              <a:t>Écoles maternelles et primaires</a:t>
            </a:r>
          </a:p>
        </p:txBody>
      </p:sp>
      <p:grpSp>
        <p:nvGrpSpPr>
          <p:cNvPr id="14" name="Groupe 13">
            <a:extLst>
              <a:ext uri="{FF2B5EF4-FFF2-40B4-BE49-F238E27FC236}">
                <a16:creationId xmlns:a16="http://schemas.microsoft.com/office/drawing/2014/main" id="{956877A5-5155-41BF-9E47-5793BC314380}"/>
              </a:ext>
            </a:extLst>
          </p:cNvPr>
          <p:cNvGrpSpPr/>
          <p:nvPr/>
        </p:nvGrpSpPr>
        <p:grpSpPr>
          <a:xfrm>
            <a:off x="757823" y="1198764"/>
            <a:ext cx="1108934" cy="1007371"/>
            <a:chOff x="588965" y="3162221"/>
            <a:chExt cx="1389106" cy="1261884"/>
          </a:xfrm>
        </p:grpSpPr>
        <p:pic>
          <p:nvPicPr>
            <p:cNvPr id="16" name="Image 15">
              <a:extLst>
                <a:ext uri="{FF2B5EF4-FFF2-40B4-BE49-F238E27FC236}">
                  <a16:creationId xmlns:a16="http://schemas.microsoft.com/office/drawing/2014/main" id="{692F7056-0CD5-4FC2-BC41-84E40B5F75FB}"/>
                </a:ext>
              </a:extLst>
            </p:cNvPr>
            <p:cNvPicPr>
              <a:picLocks noChangeAspect="1"/>
            </p:cNvPicPr>
            <p:nvPr/>
          </p:nvPicPr>
          <p:blipFill>
            <a:blip r:embed="rId4"/>
            <a:stretch>
              <a:fillRect/>
            </a:stretch>
          </p:blipFill>
          <p:spPr>
            <a:xfrm>
              <a:off x="588965" y="3162221"/>
              <a:ext cx="713689" cy="1261884"/>
            </a:xfrm>
            <a:prstGeom prst="rect">
              <a:avLst/>
            </a:prstGeom>
          </p:spPr>
        </p:pic>
        <p:grpSp>
          <p:nvGrpSpPr>
            <p:cNvPr id="17" name="Groupe 16">
              <a:extLst>
                <a:ext uri="{FF2B5EF4-FFF2-40B4-BE49-F238E27FC236}">
                  <a16:creationId xmlns:a16="http://schemas.microsoft.com/office/drawing/2014/main" id="{0FEEF4AA-F233-42A1-A9D2-71BBDC05D430}"/>
                </a:ext>
              </a:extLst>
            </p:cNvPr>
            <p:cNvGrpSpPr/>
            <p:nvPr/>
          </p:nvGrpSpPr>
          <p:grpSpPr>
            <a:xfrm>
              <a:off x="1165457" y="3249587"/>
              <a:ext cx="812614" cy="1174516"/>
              <a:chOff x="1725857" y="2466482"/>
              <a:chExt cx="557786" cy="806198"/>
            </a:xfrm>
          </p:grpSpPr>
          <p:pic>
            <p:nvPicPr>
              <p:cNvPr id="18" name="Graphique 8" descr="Chronomètre avec un remplissage uni">
                <a:extLst>
                  <a:ext uri="{FF2B5EF4-FFF2-40B4-BE49-F238E27FC236}">
                    <a16:creationId xmlns:a16="http://schemas.microsoft.com/office/drawing/2014/main" id="{8003FA3D-F478-4F47-B902-BC6B28F1365C}"/>
                  </a:ext>
                </a:extLst>
              </p:cNvPr>
              <p:cNvPicPr>
                <a:picLocks noChangeAspect="1"/>
              </p:cNvPicPr>
              <p:nvPr/>
            </p:nvPicPr>
            <p:blipFill>
              <a:blip r:embed="rId5">
                <a:duotone>
                  <a:schemeClr val="bg2">
                    <a:shade val="45000"/>
                    <a:satMod val="135000"/>
                  </a:schemeClr>
                  <a:prstClr val="white"/>
                </a:duotone>
                <a:extLst>
                  <a:ext uri="{96DAC541-7B7A-43D3-8B79-37D633B846F1}">
                    <asvg:svgBlip xmlns:asvg="http://schemas.microsoft.com/office/drawing/2016/SVG/main" r:embed="rId6"/>
                  </a:ext>
                </a:extLst>
              </a:blip>
              <a:stretch>
                <a:fillRect/>
              </a:stretch>
            </p:blipFill>
            <p:spPr>
              <a:xfrm>
                <a:off x="1725857" y="2805246"/>
                <a:ext cx="467434" cy="467434"/>
              </a:xfrm>
              <a:prstGeom prst="rect">
                <a:avLst/>
              </a:prstGeom>
            </p:spPr>
          </p:pic>
          <p:sp>
            <p:nvSpPr>
              <p:cNvPr id="19" name="ZoneTexte 18">
                <a:extLst>
                  <a:ext uri="{FF2B5EF4-FFF2-40B4-BE49-F238E27FC236}">
                    <a16:creationId xmlns:a16="http://schemas.microsoft.com/office/drawing/2014/main" id="{BC4CB0DA-80E1-457C-B086-BD7211A46969}"/>
                  </a:ext>
                </a:extLst>
              </p:cNvPr>
              <p:cNvSpPr txBox="1"/>
              <p:nvPr/>
            </p:nvSpPr>
            <p:spPr>
              <a:xfrm>
                <a:off x="1725857" y="2466482"/>
                <a:ext cx="557786" cy="370490"/>
              </a:xfrm>
              <a:prstGeom prst="rect">
                <a:avLst/>
              </a:prstGeom>
              <a:noFill/>
            </p:spPr>
            <p:txBody>
              <a:bodyPr wrap="squar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grpSp>
      <p:sp>
        <p:nvSpPr>
          <p:cNvPr id="2" name="Espace réservé du pied de page 1"/>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17561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diagramme, atlas&#10;&#10;Description générée automatiquement">
            <a:extLst>
              <a:ext uri="{FF2B5EF4-FFF2-40B4-BE49-F238E27FC236}">
                <a16:creationId xmlns:a16="http://schemas.microsoft.com/office/drawing/2014/main" id="{0AFE5C11-ED33-4BCD-AED6-692B0822AC81}"/>
              </a:ext>
            </a:extLst>
          </p:cNvPr>
          <p:cNvPicPr>
            <a:picLocks noChangeAspect="1"/>
          </p:cNvPicPr>
          <p:nvPr/>
        </p:nvPicPr>
        <p:blipFill>
          <a:blip r:embed="rId3"/>
          <a:stretch>
            <a:fillRect/>
          </a:stretch>
        </p:blipFill>
        <p:spPr>
          <a:xfrm>
            <a:off x="744850" y="1088260"/>
            <a:ext cx="8060723" cy="5495102"/>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Education</a:t>
            </a:r>
            <a:br>
              <a:rPr lang="fr-FR"/>
            </a:br>
            <a:r>
              <a:rPr lang="fr-FR" sz="2400">
                <a:solidFill>
                  <a:schemeClr val="tx1">
                    <a:lumMod val="75000"/>
                    <a:lumOff val="25000"/>
                  </a:schemeClr>
                </a:solidFill>
              </a:rPr>
              <a:t>Collèges</a:t>
            </a:r>
          </a:p>
        </p:txBody>
      </p:sp>
      <p:grpSp>
        <p:nvGrpSpPr>
          <p:cNvPr id="10" name="Groupe 9">
            <a:extLst>
              <a:ext uri="{FF2B5EF4-FFF2-40B4-BE49-F238E27FC236}">
                <a16:creationId xmlns:a16="http://schemas.microsoft.com/office/drawing/2014/main" id="{D9D17AA0-BA6A-48A8-90FE-F66F8F9E0D32}"/>
              </a:ext>
            </a:extLst>
          </p:cNvPr>
          <p:cNvGrpSpPr/>
          <p:nvPr/>
        </p:nvGrpSpPr>
        <p:grpSpPr>
          <a:xfrm>
            <a:off x="744850" y="1381639"/>
            <a:ext cx="1011976" cy="1107658"/>
            <a:chOff x="744850" y="1381639"/>
            <a:chExt cx="1011976" cy="1107658"/>
          </a:xfrm>
        </p:grpSpPr>
        <p:grpSp>
          <p:nvGrpSpPr>
            <p:cNvPr id="14" name="Groupe 13">
              <a:extLst>
                <a:ext uri="{FF2B5EF4-FFF2-40B4-BE49-F238E27FC236}">
                  <a16:creationId xmlns:a16="http://schemas.microsoft.com/office/drawing/2014/main" id="{93CAD706-71A2-487C-994C-10E1392C4663}"/>
                </a:ext>
              </a:extLst>
            </p:cNvPr>
            <p:cNvGrpSpPr/>
            <p:nvPr/>
          </p:nvGrpSpPr>
          <p:grpSpPr>
            <a:xfrm>
              <a:off x="878550" y="1381639"/>
              <a:ext cx="878276" cy="513292"/>
              <a:chOff x="674120" y="1418182"/>
              <a:chExt cx="878276" cy="513292"/>
            </a:xfrm>
          </p:grpSpPr>
          <p:pic>
            <p:nvPicPr>
              <p:cNvPr id="17" name="Graphique 8" descr="Chronomètre avec un remplissage uni">
                <a:extLst>
                  <a:ext uri="{FF2B5EF4-FFF2-40B4-BE49-F238E27FC236}">
                    <a16:creationId xmlns:a16="http://schemas.microsoft.com/office/drawing/2014/main" id="{FB203EB4-3FC0-499D-8700-E85A16EF96C8}"/>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674120" y="1418182"/>
                <a:ext cx="467434" cy="467434"/>
              </a:xfrm>
              <a:prstGeom prst="rect">
                <a:avLst/>
              </a:prstGeom>
            </p:spPr>
          </p:pic>
          <p:sp>
            <p:nvSpPr>
              <p:cNvPr id="18" name="ZoneTexte 17">
                <a:extLst>
                  <a:ext uri="{FF2B5EF4-FFF2-40B4-BE49-F238E27FC236}">
                    <a16:creationId xmlns:a16="http://schemas.microsoft.com/office/drawing/2014/main" id="{4C9E1413-89D9-4E30-BD06-1D00B6A08842}"/>
                  </a:ext>
                </a:extLst>
              </p:cNvPr>
              <p:cNvSpPr txBox="1"/>
              <p:nvPr/>
            </p:nvSpPr>
            <p:spPr>
              <a:xfrm>
                <a:off x="1016672" y="1500587"/>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16" name="Image 15">
              <a:extLst>
                <a:ext uri="{FF2B5EF4-FFF2-40B4-BE49-F238E27FC236}">
                  <a16:creationId xmlns:a16="http://schemas.microsoft.com/office/drawing/2014/main" id="{71B853D6-10F9-4DF2-90C9-751DC12E0F2D}"/>
                </a:ext>
              </a:extLst>
            </p:cNvPr>
            <p:cNvPicPr>
              <a:picLocks noChangeAspect="1"/>
            </p:cNvPicPr>
            <p:nvPr/>
          </p:nvPicPr>
          <p:blipFill>
            <a:blip r:embed="rId6"/>
            <a:stretch>
              <a:fillRect/>
            </a:stretch>
          </p:blipFill>
          <p:spPr>
            <a:xfrm>
              <a:off x="744850" y="1823466"/>
              <a:ext cx="1011976" cy="665831"/>
            </a:xfrm>
            <a:prstGeom prst="rect">
              <a:avLst/>
            </a:prstGeom>
          </p:spPr>
        </p:pic>
      </p:grpSp>
      <p:sp>
        <p:nvSpPr>
          <p:cNvPr id="2" name="Espace réservé du pied de page 1"/>
          <p:cNvSpPr>
            <a:spLocks noGrp="1"/>
          </p:cNvSpPr>
          <p:nvPr>
            <p:ph type="ftr" sz="quarter" idx="11"/>
          </p:nvPr>
        </p:nvSpPr>
        <p:spPr/>
        <p:txBody>
          <a:bodyPr/>
          <a:lstStyle/>
          <a:p>
            <a:pPr algn="r"/>
            <a:r>
              <a:rPr lang="fr-FR"/>
              <a:t>18 septembre 2023</a:t>
            </a:r>
          </a:p>
        </p:txBody>
      </p:sp>
    </p:spTree>
    <p:extLst>
      <p:ext uri="{BB962C8B-B14F-4D97-AF65-F5344CB8AC3E}">
        <p14:creationId xmlns:p14="http://schemas.microsoft.com/office/powerpoint/2010/main" val="276790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diagramme, atlas&#10;&#10;Description générée automatiquement">
            <a:extLst>
              <a:ext uri="{FF2B5EF4-FFF2-40B4-BE49-F238E27FC236}">
                <a16:creationId xmlns:a16="http://schemas.microsoft.com/office/drawing/2014/main" id="{86B42064-7B5D-46EF-B816-475D2790506F}"/>
              </a:ext>
            </a:extLst>
          </p:cNvPr>
          <p:cNvPicPr>
            <a:picLocks noChangeAspect="1"/>
          </p:cNvPicPr>
          <p:nvPr/>
        </p:nvPicPr>
        <p:blipFill>
          <a:blip r:embed="rId3"/>
          <a:stretch>
            <a:fillRect/>
          </a:stretch>
        </p:blipFill>
        <p:spPr>
          <a:xfrm>
            <a:off x="749300" y="1155032"/>
            <a:ext cx="7962775" cy="5428330"/>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Education</a:t>
            </a:r>
            <a:br>
              <a:rPr lang="fr-FR"/>
            </a:br>
            <a:r>
              <a:rPr lang="fr-FR" sz="2400">
                <a:solidFill>
                  <a:schemeClr val="tx1">
                    <a:lumMod val="75000"/>
                    <a:lumOff val="25000"/>
                  </a:schemeClr>
                </a:solidFill>
              </a:rPr>
              <a:t>Lycées généraux ou polyvalents</a:t>
            </a:r>
          </a:p>
        </p:txBody>
      </p:sp>
      <p:grpSp>
        <p:nvGrpSpPr>
          <p:cNvPr id="19" name="Groupe 18">
            <a:extLst>
              <a:ext uri="{FF2B5EF4-FFF2-40B4-BE49-F238E27FC236}">
                <a16:creationId xmlns:a16="http://schemas.microsoft.com/office/drawing/2014/main" id="{EB9E9410-65E3-4567-8A39-DF2A143A45D4}"/>
              </a:ext>
            </a:extLst>
          </p:cNvPr>
          <p:cNvGrpSpPr/>
          <p:nvPr/>
        </p:nvGrpSpPr>
        <p:grpSpPr>
          <a:xfrm>
            <a:off x="610105" y="1471839"/>
            <a:ext cx="1302527" cy="963500"/>
            <a:chOff x="543918" y="2080275"/>
            <a:chExt cx="1302527" cy="963500"/>
          </a:xfrm>
        </p:grpSpPr>
        <p:grpSp>
          <p:nvGrpSpPr>
            <p:cNvPr id="20" name="Groupe 19">
              <a:extLst>
                <a:ext uri="{FF2B5EF4-FFF2-40B4-BE49-F238E27FC236}">
                  <a16:creationId xmlns:a16="http://schemas.microsoft.com/office/drawing/2014/main" id="{E9FDD94C-5A33-4817-BDDC-45CC350A2D25}"/>
                </a:ext>
              </a:extLst>
            </p:cNvPr>
            <p:cNvGrpSpPr/>
            <p:nvPr/>
          </p:nvGrpSpPr>
          <p:grpSpPr>
            <a:xfrm>
              <a:off x="815876" y="2080275"/>
              <a:ext cx="900028" cy="769441"/>
              <a:chOff x="1465500" y="2882558"/>
              <a:chExt cx="617788" cy="528151"/>
            </a:xfrm>
          </p:grpSpPr>
          <p:pic>
            <p:nvPicPr>
              <p:cNvPr id="22" name="Graphique 8" descr="Chronomètre avec un remplissage uni">
                <a:extLst>
                  <a:ext uri="{FF2B5EF4-FFF2-40B4-BE49-F238E27FC236}">
                    <a16:creationId xmlns:a16="http://schemas.microsoft.com/office/drawing/2014/main" id="{5BC6F5C5-95B6-432A-A8EC-55253EFE0978}"/>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46735" y="2882558"/>
                <a:ext cx="336553" cy="336555"/>
              </a:xfrm>
              <a:prstGeom prst="rect">
                <a:avLst/>
              </a:prstGeom>
            </p:spPr>
          </p:pic>
          <p:sp>
            <p:nvSpPr>
              <p:cNvPr id="23" name="ZoneTexte 22">
                <a:extLst>
                  <a:ext uri="{FF2B5EF4-FFF2-40B4-BE49-F238E27FC236}">
                    <a16:creationId xmlns:a16="http://schemas.microsoft.com/office/drawing/2014/main" id="{5484DDAF-1905-482F-A87F-51397624B3D0}"/>
                  </a:ext>
                </a:extLst>
              </p:cNvPr>
              <p:cNvSpPr txBox="1"/>
              <p:nvPr/>
            </p:nvSpPr>
            <p:spPr>
              <a:xfrm>
                <a:off x="1465500" y="2882558"/>
                <a:ext cx="336553" cy="528151"/>
              </a:xfrm>
              <a:prstGeom prst="rect">
                <a:avLst/>
              </a:prstGeom>
              <a:noFill/>
            </p:spPr>
            <p:txBody>
              <a:bodyPr wrap="square" rtlCol="0">
                <a:spAutoFit/>
              </a:bodyPr>
              <a:lstStyle/>
              <a:p>
                <a:r>
                  <a:rPr lang="fr-FR" sz="2200" b="1" dirty="0">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1" name="Image 20">
              <a:extLst>
                <a:ext uri="{FF2B5EF4-FFF2-40B4-BE49-F238E27FC236}">
                  <a16:creationId xmlns:a16="http://schemas.microsoft.com/office/drawing/2014/main" id="{1B6705FA-1BF8-4F54-AA06-B5122B3BDE71}"/>
                </a:ext>
              </a:extLst>
            </p:cNvPr>
            <p:cNvPicPr>
              <a:picLocks noChangeAspect="1"/>
            </p:cNvPicPr>
            <p:nvPr/>
          </p:nvPicPr>
          <p:blipFill>
            <a:blip r:embed="rId6"/>
            <a:stretch>
              <a:fillRect/>
            </a:stretch>
          </p:blipFill>
          <p:spPr>
            <a:xfrm>
              <a:off x="543918" y="2446547"/>
              <a:ext cx="1302527" cy="597228"/>
            </a:xfrm>
            <a:prstGeom prst="rect">
              <a:avLst/>
            </a:prstGeom>
          </p:spPr>
        </p:pic>
      </p:grpSp>
      <p:sp>
        <p:nvSpPr>
          <p:cNvPr id="2" name="Espace réservé du pied de page 1"/>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2847096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rte, diagramme, atlas&#10;&#10;Description générée automatiquement">
            <a:extLst>
              <a:ext uri="{FF2B5EF4-FFF2-40B4-BE49-F238E27FC236}">
                <a16:creationId xmlns:a16="http://schemas.microsoft.com/office/drawing/2014/main" id="{CFA457E8-32F2-5DBE-B915-6AC84629D338}"/>
              </a:ext>
            </a:extLst>
          </p:cNvPr>
          <p:cNvPicPr>
            <a:picLocks noChangeAspect="1"/>
          </p:cNvPicPr>
          <p:nvPr/>
        </p:nvPicPr>
        <p:blipFill>
          <a:blip r:embed="rId3"/>
          <a:stretch>
            <a:fillRect/>
          </a:stretch>
        </p:blipFill>
        <p:spPr>
          <a:xfrm>
            <a:off x="609358" y="843330"/>
            <a:ext cx="7917364" cy="5372380"/>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dirty="0"/>
              <a:t>Santé</a:t>
            </a:r>
          </a:p>
        </p:txBody>
      </p:sp>
      <p:sp>
        <p:nvSpPr>
          <p:cNvPr id="1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p:spPr>
        <p:txBody>
          <a:bodyPr/>
          <a:lstStyle/>
          <a:p>
            <a:pPr algn="r"/>
            <a:r>
              <a:rPr lang="fr-FR"/>
              <a:t>20 mars 2024</a:t>
            </a:r>
            <a:endParaRPr lang="fr-FR" dirty="0"/>
          </a:p>
        </p:txBody>
      </p:sp>
      <p:sp>
        <p:nvSpPr>
          <p:cNvPr id="6" name="ZoneTexte 5">
            <a:extLst>
              <a:ext uri="{FF2B5EF4-FFF2-40B4-BE49-F238E27FC236}">
                <a16:creationId xmlns:a16="http://schemas.microsoft.com/office/drawing/2014/main" id="{AFDC3BF0-FA11-D5D4-FFBA-0E4CEB9979C6}"/>
              </a:ext>
            </a:extLst>
          </p:cNvPr>
          <p:cNvSpPr txBox="1"/>
          <p:nvPr/>
        </p:nvSpPr>
        <p:spPr>
          <a:xfrm>
            <a:off x="740296" y="833883"/>
            <a:ext cx="780473" cy="627741"/>
          </a:xfrm>
          <a:prstGeom prst="rect">
            <a:avLst/>
          </a:prstGeom>
          <a:noFill/>
        </p:spPr>
        <p:txBody>
          <a:bodyPr wrap="none" rtlCol="0">
            <a:spAutoFit/>
          </a:bodyPr>
          <a:lstStyle/>
          <a:p>
            <a:r>
              <a:rPr lang="fr-FR" sz="2200" b="1" dirty="0">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pic>
        <p:nvPicPr>
          <p:cNvPr id="8" name="Image 7" descr="Une image contenant texte, clipart&#10;&#10;Description générée automatiquement">
            <a:extLst>
              <a:ext uri="{FF2B5EF4-FFF2-40B4-BE49-F238E27FC236}">
                <a16:creationId xmlns:a16="http://schemas.microsoft.com/office/drawing/2014/main" id="{A4B51AC1-A9F6-0612-4C35-4DA88CD0C754}"/>
              </a:ext>
            </a:extLst>
          </p:cNvPr>
          <p:cNvPicPr>
            <a:picLocks noChangeAspect="1"/>
          </p:cNvPicPr>
          <p:nvPr/>
        </p:nvPicPr>
        <p:blipFill>
          <a:blip r:embed="rId4"/>
          <a:stretch>
            <a:fillRect/>
          </a:stretch>
        </p:blipFill>
        <p:spPr>
          <a:xfrm>
            <a:off x="468338" y="1200156"/>
            <a:ext cx="1302527" cy="597228"/>
          </a:xfrm>
          <a:prstGeom prst="rect">
            <a:avLst/>
          </a:prstGeom>
        </p:spPr>
      </p:pic>
      <p:pic>
        <p:nvPicPr>
          <p:cNvPr id="10" name="Graphique 8" descr="Chronomètre avec un remplissage uni">
            <a:extLst>
              <a:ext uri="{FF2B5EF4-FFF2-40B4-BE49-F238E27FC236}">
                <a16:creationId xmlns:a16="http://schemas.microsoft.com/office/drawing/2014/main" id="{1B1F1234-A925-6F1B-CBA8-BD59CF825796}"/>
              </a:ext>
            </a:extLst>
          </p:cNvPr>
          <p:cNvPicPr>
            <a:picLocks noChangeAspect="1"/>
          </p:cNvPicPr>
          <p:nvPr/>
        </p:nvPicPr>
        <p:blipFill>
          <a:blip r:embed="rId5">
            <a:duotone>
              <a:schemeClr val="bg2">
                <a:shade val="45000"/>
                <a:satMod val="135000"/>
              </a:schemeClr>
              <a:prstClr val="white"/>
            </a:duotone>
            <a:extLst>
              <a:ext uri="{96DAC541-7B7A-43D3-8B79-37D633B846F1}">
                <asvg:svgBlip xmlns:asvg="http://schemas.microsoft.com/office/drawing/2016/SVG/main" r:embed="rId6"/>
              </a:ext>
            </a:extLst>
          </a:blip>
          <a:stretch>
            <a:fillRect/>
          </a:stretch>
        </p:blipFill>
        <p:spPr>
          <a:xfrm>
            <a:off x="1150015" y="833883"/>
            <a:ext cx="490309" cy="490313"/>
          </a:xfrm>
          <a:prstGeom prst="rect">
            <a:avLst/>
          </a:prstGeom>
        </p:spPr>
      </p:pic>
      <p:sp>
        <p:nvSpPr>
          <p:cNvPr id="5" name="ZoneTexte 4">
            <a:extLst>
              <a:ext uri="{FF2B5EF4-FFF2-40B4-BE49-F238E27FC236}">
                <a16:creationId xmlns:a16="http://schemas.microsoft.com/office/drawing/2014/main" id="{0ED4A8D9-E49F-E6EC-368A-930E5EAA8391}"/>
              </a:ext>
            </a:extLst>
          </p:cNvPr>
          <p:cNvSpPr txBox="1"/>
          <p:nvPr/>
        </p:nvSpPr>
        <p:spPr>
          <a:xfrm>
            <a:off x="3836570" y="62140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u="sng" dirty="0"/>
              <a:t>Source :</a:t>
            </a:r>
            <a:r>
              <a:rPr lang="fr-FR" sz="900" dirty="0"/>
              <a:t> SNDS 2021, Insee 2017, </a:t>
            </a:r>
            <a:br>
              <a:rPr lang="fr-FR" sz="900" dirty="0"/>
            </a:br>
            <a:r>
              <a:rPr lang="fr-FR" sz="900" dirty="0"/>
              <a:t>matrice de déplacements IPR</a:t>
            </a:r>
            <a:endParaRPr lang="fr-FR" dirty="0"/>
          </a:p>
        </p:txBody>
      </p:sp>
    </p:spTree>
    <p:extLst>
      <p:ext uri="{BB962C8B-B14F-4D97-AF65-F5344CB8AC3E}">
        <p14:creationId xmlns:p14="http://schemas.microsoft.com/office/powerpoint/2010/main" val="3616468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diagramme, atlas&#10;&#10;Description générée automatiquement">
            <a:extLst>
              <a:ext uri="{FF2B5EF4-FFF2-40B4-BE49-F238E27FC236}">
                <a16:creationId xmlns:a16="http://schemas.microsoft.com/office/drawing/2014/main" id="{3D2C9F47-5BCD-4F66-B483-5D39C66191BD}"/>
              </a:ext>
            </a:extLst>
          </p:cNvPr>
          <p:cNvPicPr>
            <a:picLocks noChangeAspect="1"/>
          </p:cNvPicPr>
          <p:nvPr/>
        </p:nvPicPr>
        <p:blipFill>
          <a:blip r:embed="rId3"/>
          <a:stretch>
            <a:fillRect/>
          </a:stretch>
        </p:blipFill>
        <p:spPr>
          <a:xfrm>
            <a:off x="749300" y="824635"/>
            <a:ext cx="8229600" cy="5736383"/>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Culture</a:t>
            </a:r>
            <a:br>
              <a:rPr lang="fr-FR"/>
            </a:br>
            <a:r>
              <a:rPr lang="fr-FR" sz="2400">
                <a:solidFill>
                  <a:schemeClr val="tx1">
                    <a:lumMod val="75000"/>
                    <a:lumOff val="25000"/>
                  </a:schemeClr>
                </a:solidFill>
              </a:rPr>
              <a:t>Synthèse</a:t>
            </a:r>
          </a:p>
        </p:txBody>
      </p:sp>
      <p:sp>
        <p:nvSpPr>
          <p:cNvPr id="1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p:spPr>
        <p:txBody>
          <a:bodyPr/>
          <a:lstStyle/>
          <a:p>
            <a:pPr algn="r"/>
            <a:r>
              <a:rPr lang="fr-FR"/>
              <a:t>20 mars 2024</a:t>
            </a:r>
          </a:p>
        </p:txBody>
      </p:sp>
    </p:spTree>
    <p:extLst>
      <p:ext uri="{BB962C8B-B14F-4D97-AF65-F5344CB8AC3E}">
        <p14:creationId xmlns:p14="http://schemas.microsoft.com/office/powerpoint/2010/main" val="131950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DBB42-CE59-4119-89F4-95BF16D679E8}"/>
              </a:ext>
            </a:extLst>
          </p:cNvPr>
          <p:cNvSpPr>
            <a:spLocks noGrp="1"/>
          </p:cNvSpPr>
          <p:nvPr>
            <p:ph type="title"/>
          </p:nvPr>
        </p:nvSpPr>
        <p:spPr>
          <a:xfrm>
            <a:off x="684000" y="231454"/>
            <a:ext cx="7776000" cy="720000"/>
          </a:xfrm>
        </p:spPr>
        <p:txBody>
          <a:bodyPr/>
          <a:lstStyle/>
          <a:p>
            <a:r>
              <a:rPr kumimoji="0" lang="fr-FR" altLang="fr-FR" i="0" u="none" strike="noStrike" cap="none" normalizeH="0" baseline="0">
                <a:ln>
                  <a:noFill/>
                </a:ln>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Equipements et services considérés</a:t>
            </a:r>
            <a:endParaRPr lang="fr-FR"/>
          </a:p>
        </p:txBody>
      </p:sp>
      <p:sp>
        <p:nvSpPr>
          <p:cNvPr id="4" name="Espace réservé de la date 3">
            <a:extLst>
              <a:ext uri="{FF2B5EF4-FFF2-40B4-BE49-F238E27FC236}">
                <a16:creationId xmlns:a16="http://schemas.microsoft.com/office/drawing/2014/main" id="{580E019F-225D-48CB-8282-01CD1C3FB629}"/>
              </a:ext>
            </a:extLst>
          </p:cNvPr>
          <p:cNvSpPr>
            <a:spLocks noGrp="1"/>
          </p:cNvSpPr>
          <p:nvPr>
            <p:ph type="dt" sz="half" idx="10"/>
          </p:nvPr>
        </p:nvSpPr>
        <p:spPr/>
        <p:txBody>
          <a:bodyPr/>
          <a:lstStyle/>
          <a:p>
            <a:r>
              <a:rPr lang="fr-FR"/>
              <a:t>Tout à 20 mn</a:t>
            </a:r>
          </a:p>
        </p:txBody>
      </p:sp>
      <p:pic>
        <p:nvPicPr>
          <p:cNvPr id="15" name="Image 14">
            <a:extLst>
              <a:ext uri="{FF2B5EF4-FFF2-40B4-BE49-F238E27FC236}">
                <a16:creationId xmlns:a16="http://schemas.microsoft.com/office/drawing/2014/main" id="{A3804BCE-5E02-429C-AC16-C4F03BA41C45}"/>
              </a:ext>
            </a:extLst>
          </p:cNvPr>
          <p:cNvPicPr>
            <a:picLocks noChangeAspect="1"/>
          </p:cNvPicPr>
          <p:nvPr/>
        </p:nvPicPr>
        <p:blipFill>
          <a:blip r:embed="rId3"/>
          <a:stretch>
            <a:fillRect/>
          </a:stretch>
        </p:blipFill>
        <p:spPr>
          <a:xfrm>
            <a:off x="4996530" y="3217230"/>
            <a:ext cx="673738" cy="999945"/>
          </a:xfrm>
          <a:prstGeom prst="rect">
            <a:avLst/>
          </a:prstGeom>
        </p:spPr>
      </p:pic>
      <p:pic>
        <p:nvPicPr>
          <p:cNvPr id="20" name="Image 19">
            <a:extLst>
              <a:ext uri="{FF2B5EF4-FFF2-40B4-BE49-F238E27FC236}">
                <a16:creationId xmlns:a16="http://schemas.microsoft.com/office/drawing/2014/main" id="{EDC378D1-57FA-48EC-9DC0-E06688644268}"/>
              </a:ext>
            </a:extLst>
          </p:cNvPr>
          <p:cNvPicPr>
            <a:picLocks noChangeAspect="1"/>
          </p:cNvPicPr>
          <p:nvPr/>
        </p:nvPicPr>
        <p:blipFill>
          <a:blip r:embed="rId4"/>
          <a:stretch>
            <a:fillRect/>
          </a:stretch>
        </p:blipFill>
        <p:spPr>
          <a:xfrm flipH="1">
            <a:off x="5766617" y="3286544"/>
            <a:ext cx="1457332" cy="958854"/>
          </a:xfrm>
          <a:prstGeom prst="rect">
            <a:avLst/>
          </a:prstGeom>
        </p:spPr>
      </p:pic>
      <p:pic>
        <p:nvPicPr>
          <p:cNvPr id="22" name="Image 21">
            <a:extLst>
              <a:ext uri="{FF2B5EF4-FFF2-40B4-BE49-F238E27FC236}">
                <a16:creationId xmlns:a16="http://schemas.microsoft.com/office/drawing/2014/main" id="{06497136-6F2C-4021-BB81-C57DB1738C24}"/>
              </a:ext>
            </a:extLst>
          </p:cNvPr>
          <p:cNvPicPr>
            <a:picLocks noChangeAspect="1"/>
          </p:cNvPicPr>
          <p:nvPr/>
        </p:nvPicPr>
        <p:blipFill>
          <a:blip r:embed="rId5"/>
          <a:stretch>
            <a:fillRect/>
          </a:stretch>
        </p:blipFill>
        <p:spPr>
          <a:xfrm>
            <a:off x="7199556" y="3429000"/>
            <a:ext cx="1784660" cy="818295"/>
          </a:xfrm>
          <a:prstGeom prst="rect">
            <a:avLst/>
          </a:prstGeom>
        </p:spPr>
      </p:pic>
      <p:sp>
        <p:nvSpPr>
          <p:cNvPr id="6" name="ZoneTexte 5">
            <a:extLst>
              <a:ext uri="{FF2B5EF4-FFF2-40B4-BE49-F238E27FC236}">
                <a16:creationId xmlns:a16="http://schemas.microsoft.com/office/drawing/2014/main" id="{566AFA09-242C-E0F3-D5A8-1CE138EBD7AB}"/>
              </a:ext>
            </a:extLst>
          </p:cNvPr>
          <p:cNvSpPr txBox="1"/>
          <p:nvPr/>
        </p:nvSpPr>
        <p:spPr>
          <a:xfrm>
            <a:off x="4859652" y="5357810"/>
            <a:ext cx="412456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000" u="sng" dirty="0">
                <a:solidFill>
                  <a:schemeClr val="tx1">
                    <a:lumMod val="65000"/>
                    <a:lumOff val="35000"/>
                  </a:schemeClr>
                </a:solidFill>
                <a:cs typeface="Calibri"/>
              </a:rPr>
              <a:t>Nb :</a:t>
            </a:r>
            <a:r>
              <a:rPr lang="fr-FR" sz="1000" dirty="0">
                <a:solidFill>
                  <a:schemeClr val="tx1">
                    <a:lumMod val="65000"/>
                    <a:lumOff val="35000"/>
                  </a:schemeClr>
                </a:solidFill>
                <a:cs typeface="Calibri"/>
              </a:rPr>
              <a:t> A vélo, la vitesse est en moyenne 3x supérieure à celle de la marche </a:t>
            </a:r>
            <a:br>
              <a:rPr lang="fr-FR" sz="1000" dirty="0">
                <a:solidFill>
                  <a:schemeClr val="tx1">
                    <a:lumMod val="65000"/>
                    <a:lumOff val="35000"/>
                  </a:schemeClr>
                </a:solidFill>
                <a:cs typeface="Calibri"/>
              </a:rPr>
            </a:br>
            <a:r>
              <a:rPr lang="fr-FR" sz="1000" dirty="0">
                <a:solidFill>
                  <a:schemeClr val="tx1">
                    <a:lumMod val="65000"/>
                    <a:lumOff val="35000"/>
                  </a:schemeClr>
                </a:solidFill>
                <a:cs typeface="Calibri"/>
              </a:rPr>
              <a:t>(14 km/h contre 5 km/h).</a:t>
            </a:r>
            <a:endParaRPr lang="fr-FR" dirty="0"/>
          </a:p>
          <a:p>
            <a:pPr algn="just"/>
            <a:r>
              <a:rPr lang="fr-FR" sz="1000" dirty="0">
                <a:solidFill>
                  <a:schemeClr val="tx1">
                    <a:lumMod val="65000"/>
                    <a:lumOff val="35000"/>
                  </a:schemeClr>
                </a:solidFill>
                <a:cs typeface="Calibri"/>
              </a:rPr>
              <a:t>Notons que la modélisation des déplacements à vélo représente un potentiel maximum qui, dans de nombreux territoires, nécessiterait des aménagements permettant de sécuriser les déplacements. Cf. Annexes.</a:t>
            </a:r>
          </a:p>
        </p:txBody>
      </p:sp>
      <p:sp>
        <p:nvSpPr>
          <p:cNvPr id="5" name="Espace réservé du pied de page 4"/>
          <p:cNvSpPr>
            <a:spLocks noGrp="1"/>
          </p:cNvSpPr>
          <p:nvPr>
            <p:ph type="ftr" sz="quarter" idx="11"/>
          </p:nvPr>
        </p:nvSpPr>
        <p:spPr/>
        <p:txBody>
          <a:bodyPr/>
          <a:lstStyle/>
          <a:p>
            <a:pPr algn="r"/>
            <a:r>
              <a:rPr lang="fr-FR"/>
              <a:t>20 mars 2024</a:t>
            </a:r>
          </a:p>
        </p:txBody>
      </p:sp>
      <p:graphicFrame>
        <p:nvGraphicFramePr>
          <p:cNvPr id="7" name="Diagramme 6">
            <a:extLst>
              <a:ext uri="{FF2B5EF4-FFF2-40B4-BE49-F238E27FC236}">
                <a16:creationId xmlns:a16="http://schemas.microsoft.com/office/drawing/2014/main" id="{4EF5C3EB-DFC5-49E2-9A9D-2061970EB58D}"/>
              </a:ext>
            </a:extLst>
          </p:cNvPr>
          <p:cNvGraphicFramePr/>
          <p:nvPr>
            <p:extLst>
              <p:ext uri="{D42A27DB-BD31-4B8C-83A1-F6EECF244321}">
                <p14:modId xmlns:p14="http://schemas.microsoft.com/office/powerpoint/2010/main" val="2636542892"/>
              </p:ext>
            </p:extLst>
          </p:nvPr>
        </p:nvGraphicFramePr>
        <p:xfrm>
          <a:off x="755651" y="1131767"/>
          <a:ext cx="3816350" cy="49842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8" name="Groupe 7">
            <a:extLst>
              <a:ext uri="{FF2B5EF4-FFF2-40B4-BE49-F238E27FC236}">
                <a16:creationId xmlns:a16="http://schemas.microsoft.com/office/drawing/2014/main" id="{D363EBDB-C5D8-4CEB-8F85-DA24B2765C64}"/>
              </a:ext>
            </a:extLst>
          </p:cNvPr>
          <p:cNvGrpSpPr/>
          <p:nvPr/>
        </p:nvGrpSpPr>
        <p:grpSpPr>
          <a:xfrm>
            <a:off x="6540273" y="2271606"/>
            <a:ext cx="1318566" cy="1157394"/>
            <a:chOff x="6268763" y="1882797"/>
            <a:chExt cx="898037" cy="784856"/>
          </a:xfrm>
        </p:grpSpPr>
        <p:sp>
          <p:nvSpPr>
            <p:cNvPr id="12" name="ZoneTexte 11">
              <a:extLst>
                <a:ext uri="{FF2B5EF4-FFF2-40B4-BE49-F238E27FC236}">
                  <a16:creationId xmlns:a16="http://schemas.microsoft.com/office/drawing/2014/main" id="{FB35CA49-196D-457D-B84F-3C088B8D22FA}"/>
                </a:ext>
              </a:extLst>
            </p:cNvPr>
            <p:cNvSpPr txBox="1"/>
            <p:nvPr/>
          </p:nvSpPr>
          <p:spPr>
            <a:xfrm>
              <a:off x="6268763" y="1897222"/>
              <a:ext cx="780473" cy="690515"/>
            </a:xfrm>
            <a:prstGeom prst="rect">
              <a:avLst/>
            </a:prstGeom>
            <a:noFill/>
          </p:spPr>
          <p:txBody>
            <a:bodyPr wrap="none" rtlCol="0">
              <a:spAutoFit/>
            </a:bodyPr>
            <a:lstStyle/>
            <a:p>
              <a:r>
                <a:rPr lang="fr-FR" sz="2200" b="1" dirty="0">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pic>
          <p:nvPicPr>
            <p:cNvPr id="14" name="Graphique 8" descr="Chronomètre avec un remplissage uni">
              <a:extLst>
                <a:ext uri="{FF2B5EF4-FFF2-40B4-BE49-F238E27FC236}">
                  <a16:creationId xmlns:a16="http://schemas.microsoft.com/office/drawing/2014/main" id="{0ADF19EE-D2EE-4D69-B66A-CAB275CDB7BA}"/>
                </a:ext>
              </a:extLst>
            </p:cNvPr>
            <p:cNvPicPr>
              <a:picLocks noChangeAspect="1"/>
            </p:cNvPicPr>
            <p:nvPr/>
          </p:nvPicPr>
          <p:blipFill>
            <a:blip r:embed="rId11">
              <a:duotone>
                <a:schemeClr val="bg2">
                  <a:shade val="45000"/>
                  <a:satMod val="135000"/>
                </a:schemeClr>
                <a:prstClr val="white"/>
              </a:duotone>
              <a:extLst>
                <a:ext uri="{96DAC541-7B7A-43D3-8B79-37D633B846F1}">
                  <asvg:svgBlip xmlns:asvg="http://schemas.microsoft.com/office/drawing/2016/SVG/main" r:embed="rId12"/>
                </a:ext>
              </a:extLst>
            </a:blip>
            <a:stretch>
              <a:fillRect/>
            </a:stretch>
          </p:blipFill>
          <p:spPr>
            <a:xfrm>
              <a:off x="6381950" y="1882797"/>
              <a:ext cx="784850" cy="784856"/>
            </a:xfrm>
            <a:prstGeom prst="rect">
              <a:avLst/>
            </a:prstGeom>
          </p:spPr>
        </p:pic>
      </p:grpSp>
    </p:spTree>
    <p:extLst>
      <p:ext uri="{BB962C8B-B14F-4D97-AF65-F5344CB8AC3E}">
        <p14:creationId xmlns:p14="http://schemas.microsoft.com/office/powerpoint/2010/main" val="3350558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diagramme, atlas&#10;&#10;Description générée automatiquement">
            <a:extLst>
              <a:ext uri="{FF2B5EF4-FFF2-40B4-BE49-F238E27FC236}">
                <a16:creationId xmlns:a16="http://schemas.microsoft.com/office/drawing/2014/main" id="{C4EB404B-FFFA-4124-951C-5C1BB7E1D7C9}"/>
              </a:ext>
            </a:extLst>
          </p:cNvPr>
          <p:cNvPicPr>
            <a:picLocks noChangeAspect="1"/>
          </p:cNvPicPr>
          <p:nvPr/>
        </p:nvPicPr>
        <p:blipFill>
          <a:blip r:embed="rId3"/>
          <a:stretch>
            <a:fillRect/>
          </a:stretch>
        </p:blipFill>
        <p:spPr>
          <a:xfrm>
            <a:off x="754002" y="1069529"/>
            <a:ext cx="8058944" cy="5493889"/>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536731"/>
          </a:xfrm>
        </p:spPr>
        <p:txBody>
          <a:bodyPr/>
          <a:lstStyle/>
          <a:p>
            <a:r>
              <a:rPr lang="fr-FR"/>
              <a:t>Commerces &amp; services</a:t>
            </a:r>
            <a:br>
              <a:rPr lang="fr-FR"/>
            </a:br>
            <a:r>
              <a:rPr lang="fr-FR" sz="2400">
                <a:solidFill>
                  <a:schemeClr val="tx1">
                    <a:lumMod val="75000"/>
                    <a:lumOff val="25000"/>
                  </a:schemeClr>
                </a:solidFill>
              </a:rPr>
              <a:t>Synthèse</a:t>
            </a:r>
          </a:p>
        </p:txBody>
      </p:sp>
      <p:grpSp>
        <p:nvGrpSpPr>
          <p:cNvPr id="15" name="Groupe 14">
            <a:extLst>
              <a:ext uri="{FF2B5EF4-FFF2-40B4-BE49-F238E27FC236}">
                <a16:creationId xmlns:a16="http://schemas.microsoft.com/office/drawing/2014/main" id="{0606AA9A-273A-4AFC-9D4B-19A59D41AE02}"/>
              </a:ext>
            </a:extLst>
          </p:cNvPr>
          <p:cNvGrpSpPr/>
          <p:nvPr/>
        </p:nvGrpSpPr>
        <p:grpSpPr>
          <a:xfrm>
            <a:off x="772462" y="1210336"/>
            <a:ext cx="1047796" cy="866168"/>
            <a:chOff x="772462" y="1210336"/>
            <a:chExt cx="1047796" cy="866168"/>
          </a:xfrm>
        </p:grpSpPr>
        <p:grpSp>
          <p:nvGrpSpPr>
            <p:cNvPr id="16" name="Groupe 15">
              <a:extLst>
                <a:ext uri="{FF2B5EF4-FFF2-40B4-BE49-F238E27FC236}">
                  <a16:creationId xmlns:a16="http://schemas.microsoft.com/office/drawing/2014/main" id="{1947EC68-EAB1-4C40-AD3E-9D64D42772AE}"/>
                </a:ext>
              </a:extLst>
            </p:cNvPr>
            <p:cNvGrpSpPr/>
            <p:nvPr/>
          </p:nvGrpSpPr>
          <p:grpSpPr>
            <a:xfrm>
              <a:off x="1202054" y="1306246"/>
              <a:ext cx="618204" cy="770258"/>
              <a:chOff x="1725857" y="2502422"/>
              <a:chExt cx="618204" cy="770258"/>
            </a:xfrm>
          </p:grpSpPr>
          <p:pic>
            <p:nvPicPr>
              <p:cNvPr id="19" name="Graphique 8" descr="Chronomètre avec un remplissage uni">
                <a:extLst>
                  <a:ext uri="{FF2B5EF4-FFF2-40B4-BE49-F238E27FC236}">
                    <a16:creationId xmlns:a16="http://schemas.microsoft.com/office/drawing/2014/main" id="{664FE2CB-47C3-4296-B5C7-5B8203CC6224}"/>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25857" y="2805246"/>
                <a:ext cx="467434" cy="467434"/>
              </a:xfrm>
              <a:prstGeom prst="rect">
                <a:avLst/>
              </a:prstGeom>
            </p:spPr>
          </p:pic>
          <p:sp>
            <p:nvSpPr>
              <p:cNvPr id="20" name="ZoneTexte 19">
                <a:extLst>
                  <a:ext uri="{FF2B5EF4-FFF2-40B4-BE49-F238E27FC236}">
                    <a16:creationId xmlns:a16="http://schemas.microsoft.com/office/drawing/2014/main" id="{4A9F65C3-DE2C-4E69-84F7-89121A963A6D}"/>
                  </a:ext>
                </a:extLst>
              </p:cNvPr>
              <p:cNvSpPr txBox="1"/>
              <p:nvPr/>
            </p:nvSpPr>
            <p:spPr>
              <a:xfrm>
                <a:off x="1808337" y="2502422"/>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18" name="Image 17">
              <a:extLst>
                <a:ext uri="{FF2B5EF4-FFF2-40B4-BE49-F238E27FC236}">
                  <a16:creationId xmlns:a16="http://schemas.microsoft.com/office/drawing/2014/main" id="{78CD086E-6D89-4680-8707-B7F63DD4B501}"/>
                </a:ext>
              </a:extLst>
            </p:cNvPr>
            <p:cNvPicPr>
              <a:picLocks noChangeAspect="1"/>
            </p:cNvPicPr>
            <p:nvPr/>
          </p:nvPicPr>
          <p:blipFill>
            <a:blip r:embed="rId6"/>
            <a:stretch>
              <a:fillRect/>
            </a:stretch>
          </p:blipFill>
          <p:spPr>
            <a:xfrm>
              <a:off x="772462" y="1210336"/>
              <a:ext cx="489882" cy="866168"/>
            </a:xfrm>
            <a:prstGeom prst="rect">
              <a:avLst/>
            </a:prstGeom>
          </p:spPr>
        </p:pic>
      </p:grpSp>
      <p:sp>
        <p:nvSpPr>
          <p:cNvPr id="2" name="Espace réservé du pied de page 1"/>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198325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diagramme, atlas&#10;&#10;Description générée automatiquement">
            <a:extLst>
              <a:ext uri="{FF2B5EF4-FFF2-40B4-BE49-F238E27FC236}">
                <a16:creationId xmlns:a16="http://schemas.microsoft.com/office/drawing/2014/main" id="{D9C192C9-CA64-4528-BEBB-386B6E821C93}"/>
              </a:ext>
            </a:extLst>
          </p:cNvPr>
          <p:cNvPicPr>
            <a:picLocks noChangeAspect="1"/>
          </p:cNvPicPr>
          <p:nvPr/>
        </p:nvPicPr>
        <p:blipFill>
          <a:blip r:embed="rId3"/>
          <a:stretch>
            <a:fillRect/>
          </a:stretch>
        </p:blipFill>
        <p:spPr>
          <a:xfrm>
            <a:off x="756175" y="1194754"/>
            <a:ext cx="8030315" cy="5474372"/>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Sports</a:t>
            </a:r>
            <a:br>
              <a:rPr lang="fr-FR"/>
            </a:br>
            <a:r>
              <a:rPr lang="fr-FR" sz="2400">
                <a:solidFill>
                  <a:schemeClr val="tx1">
                    <a:lumMod val="75000"/>
                    <a:lumOff val="25000"/>
                  </a:schemeClr>
                </a:solidFill>
              </a:rPr>
              <a:t>Panier d’équipements</a:t>
            </a:r>
          </a:p>
        </p:txBody>
      </p:sp>
      <p:grpSp>
        <p:nvGrpSpPr>
          <p:cNvPr id="10" name="Groupe 9">
            <a:extLst>
              <a:ext uri="{FF2B5EF4-FFF2-40B4-BE49-F238E27FC236}">
                <a16:creationId xmlns:a16="http://schemas.microsoft.com/office/drawing/2014/main" id="{39ADD01D-F4BC-4E5D-93C9-73AFB1A14977}"/>
              </a:ext>
            </a:extLst>
          </p:cNvPr>
          <p:cNvGrpSpPr/>
          <p:nvPr/>
        </p:nvGrpSpPr>
        <p:grpSpPr>
          <a:xfrm>
            <a:off x="6126374" y="80809"/>
            <a:ext cx="959588" cy="1037880"/>
            <a:chOff x="797238" y="1381639"/>
            <a:chExt cx="959588" cy="1037880"/>
          </a:xfrm>
        </p:grpSpPr>
        <p:grpSp>
          <p:nvGrpSpPr>
            <p:cNvPr id="14" name="Groupe 13">
              <a:extLst>
                <a:ext uri="{FF2B5EF4-FFF2-40B4-BE49-F238E27FC236}">
                  <a16:creationId xmlns:a16="http://schemas.microsoft.com/office/drawing/2014/main" id="{F25A032B-1974-4921-99A1-6C35D0EEAB03}"/>
                </a:ext>
              </a:extLst>
            </p:cNvPr>
            <p:cNvGrpSpPr/>
            <p:nvPr/>
          </p:nvGrpSpPr>
          <p:grpSpPr>
            <a:xfrm>
              <a:off x="878550" y="1381639"/>
              <a:ext cx="878276" cy="513292"/>
              <a:chOff x="674120" y="1418182"/>
              <a:chExt cx="878276" cy="513292"/>
            </a:xfrm>
          </p:grpSpPr>
          <p:pic>
            <p:nvPicPr>
              <p:cNvPr id="17" name="Graphique 8" descr="Chronomètre avec un remplissage uni">
                <a:extLst>
                  <a:ext uri="{FF2B5EF4-FFF2-40B4-BE49-F238E27FC236}">
                    <a16:creationId xmlns:a16="http://schemas.microsoft.com/office/drawing/2014/main" id="{C92FDA98-A26E-4197-B678-377F39097F10}"/>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674120" y="1418182"/>
                <a:ext cx="467434" cy="467434"/>
              </a:xfrm>
              <a:prstGeom prst="rect">
                <a:avLst/>
              </a:prstGeom>
            </p:spPr>
          </p:pic>
          <p:sp>
            <p:nvSpPr>
              <p:cNvPr id="18" name="ZoneTexte 17">
                <a:extLst>
                  <a:ext uri="{FF2B5EF4-FFF2-40B4-BE49-F238E27FC236}">
                    <a16:creationId xmlns:a16="http://schemas.microsoft.com/office/drawing/2014/main" id="{36BEB032-3391-4234-A752-E6FBE00DFFDB}"/>
                  </a:ext>
                </a:extLst>
              </p:cNvPr>
              <p:cNvSpPr txBox="1"/>
              <p:nvPr/>
            </p:nvSpPr>
            <p:spPr>
              <a:xfrm>
                <a:off x="1016672" y="1500587"/>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16" name="Image 15">
              <a:extLst>
                <a:ext uri="{FF2B5EF4-FFF2-40B4-BE49-F238E27FC236}">
                  <a16:creationId xmlns:a16="http://schemas.microsoft.com/office/drawing/2014/main" id="{088E83C4-F4AB-4C28-99CE-C5D8C2876012}"/>
                </a:ext>
              </a:extLst>
            </p:cNvPr>
            <p:cNvPicPr>
              <a:picLocks noChangeAspect="1"/>
            </p:cNvPicPr>
            <p:nvPr/>
          </p:nvPicPr>
          <p:blipFill>
            <a:blip r:embed="rId6"/>
            <a:stretch>
              <a:fillRect/>
            </a:stretch>
          </p:blipFill>
          <p:spPr>
            <a:xfrm>
              <a:off x="797238" y="1819990"/>
              <a:ext cx="911205" cy="599529"/>
            </a:xfrm>
            <a:prstGeom prst="rect">
              <a:avLst/>
            </a:prstGeom>
          </p:spPr>
        </p:pic>
      </p:grpSp>
      <p:grpSp>
        <p:nvGrpSpPr>
          <p:cNvPr id="13" name="Groupe 12">
            <a:extLst>
              <a:ext uri="{FF2B5EF4-FFF2-40B4-BE49-F238E27FC236}">
                <a16:creationId xmlns:a16="http://schemas.microsoft.com/office/drawing/2014/main" id="{D45D62FF-55FF-4DF6-8AC9-E4DE0B96AE7D}"/>
              </a:ext>
            </a:extLst>
          </p:cNvPr>
          <p:cNvGrpSpPr/>
          <p:nvPr/>
        </p:nvGrpSpPr>
        <p:grpSpPr>
          <a:xfrm>
            <a:off x="7353779" y="218586"/>
            <a:ext cx="1047796" cy="866168"/>
            <a:chOff x="772462" y="1210336"/>
            <a:chExt cx="1047796" cy="866168"/>
          </a:xfrm>
        </p:grpSpPr>
        <p:grpSp>
          <p:nvGrpSpPr>
            <p:cNvPr id="19" name="Groupe 18">
              <a:extLst>
                <a:ext uri="{FF2B5EF4-FFF2-40B4-BE49-F238E27FC236}">
                  <a16:creationId xmlns:a16="http://schemas.microsoft.com/office/drawing/2014/main" id="{63E87485-1ED5-4590-BB40-25D66BE51964}"/>
                </a:ext>
              </a:extLst>
            </p:cNvPr>
            <p:cNvGrpSpPr/>
            <p:nvPr/>
          </p:nvGrpSpPr>
          <p:grpSpPr>
            <a:xfrm>
              <a:off x="1202054" y="1306246"/>
              <a:ext cx="618204" cy="770258"/>
              <a:chOff x="1725857" y="2502422"/>
              <a:chExt cx="618204" cy="770258"/>
            </a:xfrm>
          </p:grpSpPr>
          <p:pic>
            <p:nvPicPr>
              <p:cNvPr id="21" name="Graphique 8" descr="Chronomètre avec un remplissage uni">
                <a:extLst>
                  <a:ext uri="{FF2B5EF4-FFF2-40B4-BE49-F238E27FC236}">
                    <a16:creationId xmlns:a16="http://schemas.microsoft.com/office/drawing/2014/main" id="{F40A0A44-F2E6-4872-B006-AFD66EBCC043}"/>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25857" y="2805246"/>
                <a:ext cx="467434" cy="467434"/>
              </a:xfrm>
              <a:prstGeom prst="rect">
                <a:avLst/>
              </a:prstGeom>
            </p:spPr>
          </p:pic>
          <p:sp>
            <p:nvSpPr>
              <p:cNvPr id="22" name="ZoneTexte 21">
                <a:extLst>
                  <a:ext uri="{FF2B5EF4-FFF2-40B4-BE49-F238E27FC236}">
                    <a16:creationId xmlns:a16="http://schemas.microsoft.com/office/drawing/2014/main" id="{E2260474-632D-4CB8-BEB3-31BF8DBAB0C5}"/>
                  </a:ext>
                </a:extLst>
              </p:cNvPr>
              <p:cNvSpPr txBox="1"/>
              <p:nvPr/>
            </p:nvSpPr>
            <p:spPr>
              <a:xfrm>
                <a:off x="1808337" y="2502422"/>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0" name="Image 19">
              <a:extLst>
                <a:ext uri="{FF2B5EF4-FFF2-40B4-BE49-F238E27FC236}">
                  <a16:creationId xmlns:a16="http://schemas.microsoft.com/office/drawing/2014/main" id="{7813966B-B767-459B-9BE2-BC5450DAE520}"/>
                </a:ext>
              </a:extLst>
            </p:cNvPr>
            <p:cNvPicPr>
              <a:picLocks noChangeAspect="1"/>
            </p:cNvPicPr>
            <p:nvPr/>
          </p:nvPicPr>
          <p:blipFill>
            <a:blip r:embed="rId7"/>
            <a:stretch>
              <a:fillRect/>
            </a:stretch>
          </p:blipFill>
          <p:spPr>
            <a:xfrm>
              <a:off x="772462" y="1210336"/>
              <a:ext cx="489882" cy="866168"/>
            </a:xfrm>
            <a:prstGeom prst="rect">
              <a:avLst/>
            </a:prstGeom>
          </p:spPr>
        </p:pic>
      </p:grpSp>
      <p:grpSp>
        <p:nvGrpSpPr>
          <p:cNvPr id="23" name="Groupe 22">
            <a:extLst>
              <a:ext uri="{FF2B5EF4-FFF2-40B4-BE49-F238E27FC236}">
                <a16:creationId xmlns:a16="http://schemas.microsoft.com/office/drawing/2014/main" id="{CA34AF56-4149-4DB0-8B21-8CD6625DC926}"/>
              </a:ext>
            </a:extLst>
          </p:cNvPr>
          <p:cNvGrpSpPr/>
          <p:nvPr/>
        </p:nvGrpSpPr>
        <p:grpSpPr>
          <a:xfrm>
            <a:off x="4611836" y="152887"/>
            <a:ext cx="1302527" cy="963501"/>
            <a:chOff x="543918" y="2080274"/>
            <a:chExt cx="1302527" cy="963501"/>
          </a:xfrm>
        </p:grpSpPr>
        <p:grpSp>
          <p:nvGrpSpPr>
            <p:cNvPr id="24" name="Groupe 23">
              <a:extLst>
                <a:ext uri="{FF2B5EF4-FFF2-40B4-BE49-F238E27FC236}">
                  <a16:creationId xmlns:a16="http://schemas.microsoft.com/office/drawing/2014/main" id="{C17B21AA-DE2A-48E8-B7AC-6528726F86D2}"/>
                </a:ext>
              </a:extLst>
            </p:cNvPr>
            <p:cNvGrpSpPr/>
            <p:nvPr/>
          </p:nvGrpSpPr>
          <p:grpSpPr>
            <a:xfrm>
              <a:off x="815876" y="2080274"/>
              <a:ext cx="900028" cy="627741"/>
              <a:chOff x="1465500" y="2882558"/>
              <a:chExt cx="617788" cy="430887"/>
            </a:xfrm>
          </p:grpSpPr>
          <p:pic>
            <p:nvPicPr>
              <p:cNvPr id="26" name="Graphique 8" descr="Chronomètre avec un remplissage uni">
                <a:extLst>
                  <a:ext uri="{FF2B5EF4-FFF2-40B4-BE49-F238E27FC236}">
                    <a16:creationId xmlns:a16="http://schemas.microsoft.com/office/drawing/2014/main" id="{57E2F83A-B918-44EF-848E-A126F25F8FAF}"/>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46735" y="2882558"/>
                <a:ext cx="336553" cy="336555"/>
              </a:xfrm>
              <a:prstGeom prst="rect">
                <a:avLst/>
              </a:prstGeom>
            </p:spPr>
          </p:pic>
          <p:sp>
            <p:nvSpPr>
              <p:cNvPr id="27" name="ZoneTexte 26">
                <a:extLst>
                  <a:ext uri="{FF2B5EF4-FFF2-40B4-BE49-F238E27FC236}">
                    <a16:creationId xmlns:a16="http://schemas.microsoft.com/office/drawing/2014/main" id="{E6DC7583-6506-46F4-8D5E-9E908CDE1999}"/>
                  </a:ext>
                </a:extLst>
              </p:cNvPr>
              <p:cNvSpPr txBox="1"/>
              <p:nvPr/>
            </p:nvSpPr>
            <p:spPr>
              <a:xfrm>
                <a:off x="1465500" y="2882558"/>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5" name="Image 24">
              <a:extLst>
                <a:ext uri="{FF2B5EF4-FFF2-40B4-BE49-F238E27FC236}">
                  <a16:creationId xmlns:a16="http://schemas.microsoft.com/office/drawing/2014/main" id="{ADFD8A03-B105-4A85-980C-6E54E19A1CDE}"/>
                </a:ext>
              </a:extLst>
            </p:cNvPr>
            <p:cNvPicPr>
              <a:picLocks noChangeAspect="1"/>
            </p:cNvPicPr>
            <p:nvPr/>
          </p:nvPicPr>
          <p:blipFill>
            <a:blip r:embed="rId8"/>
            <a:stretch>
              <a:fillRect/>
            </a:stretch>
          </p:blipFill>
          <p:spPr>
            <a:xfrm>
              <a:off x="543918" y="2446547"/>
              <a:ext cx="1302527" cy="597228"/>
            </a:xfrm>
            <a:prstGeom prst="rect">
              <a:avLst/>
            </a:prstGeom>
          </p:spPr>
        </p:pic>
      </p:grpSp>
      <p:sp>
        <p:nvSpPr>
          <p:cNvPr id="2" name="Espace réservé du pied de page 1"/>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3556760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8320272" cy="678047"/>
          </a:xfrm>
        </p:spPr>
        <p:txBody>
          <a:bodyPr/>
          <a:lstStyle/>
          <a:p>
            <a:r>
              <a:rPr lang="fr-FR"/>
              <a:t>Synthèse globale </a:t>
            </a:r>
            <a:r>
              <a:rPr lang="fr-FR" sz="2000"/>
              <a:t>Accessibilité</a:t>
            </a:r>
            <a:endParaRPr lang="fr-FR" sz="2400">
              <a:solidFill>
                <a:schemeClr val="tx1">
                  <a:lumMod val="75000"/>
                  <a:lumOff val="25000"/>
                </a:schemeClr>
              </a:solidFill>
            </a:endParaRPr>
          </a:p>
        </p:txBody>
      </p:sp>
      <p:sp>
        <p:nvSpPr>
          <p:cNvPr id="2" name="Espace réservé de la date 1"/>
          <p:cNvSpPr>
            <a:spLocks noGrp="1"/>
          </p:cNvSpPr>
          <p:nvPr>
            <p:ph type="dt" sz="half" idx="10"/>
          </p:nvPr>
        </p:nvSpPr>
        <p:spPr/>
        <p:txBody>
          <a:bodyPr/>
          <a:lstStyle/>
          <a:p>
            <a:r>
              <a:rPr lang="fr-FR"/>
              <a:t>Tout à 20 mn</a:t>
            </a:r>
          </a:p>
        </p:txBody>
      </p:sp>
      <p:sp>
        <p:nvSpPr>
          <p:cNvPr id="3" name="Espace réservé du pied de page 2"/>
          <p:cNvSpPr>
            <a:spLocks noGrp="1"/>
          </p:cNvSpPr>
          <p:nvPr>
            <p:ph type="ftr" sz="quarter" idx="11"/>
          </p:nvPr>
        </p:nvSpPr>
        <p:spPr/>
        <p:txBody>
          <a:bodyPr/>
          <a:lstStyle/>
          <a:p>
            <a:pPr algn="r"/>
            <a:r>
              <a:rPr lang="fr-FR"/>
              <a:t>20 mars 2024</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12" y="952685"/>
            <a:ext cx="8492647" cy="5361008"/>
          </a:xfrm>
          <a:prstGeom prst="rect">
            <a:avLst/>
          </a:prstGeom>
        </p:spPr>
      </p:pic>
    </p:spTree>
    <p:extLst>
      <p:ext uri="{BB962C8B-B14F-4D97-AF65-F5344CB8AC3E}">
        <p14:creationId xmlns:p14="http://schemas.microsoft.com/office/powerpoint/2010/main" val="406410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09" y="1145037"/>
            <a:ext cx="6143488" cy="3171317"/>
          </a:xfrm>
          <a:prstGeom prst="rect">
            <a:avLst/>
          </a:prstGeom>
        </p:spPr>
      </p:pic>
      <p:sp>
        <p:nvSpPr>
          <p:cNvPr id="4" name="Espace réservé de la date 3">
            <a:extLst>
              <a:ext uri="{FF2B5EF4-FFF2-40B4-BE49-F238E27FC236}">
                <a16:creationId xmlns:a16="http://schemas.microsoft.com/office/drawing/2014/main" id="{1FC4DB62-8F55-63FC-8155-C99BE765EF50}"/>
              </a:ext>
            </a:extLst>
          </p:cNvPr>
          <p:cNvSpPr>
            <a:spLocks noGrp="1"/>
          </p:cNvSpPr>
          <p:nvPr>
            <p:ph type="dt" sz="half" idx="10"/>
          </p:nvPr>
        </p:nvSpPr>
        <p:spPr/>
        <p:txBody>
          <a:bodyPr/>
          <a:lstStyle/>
          <a:p>
            <a:r>
              <a:rPr lang="fr-FR"/>
              <a:t>Tout à 20 mn</a:t>
            </a:r>
          </a:p>
        </p:txBody>
      </p:sp>
      <p:sp>
        <p:nvSpPr>
          <p:cNvPr id="5" name="Espace réservé du pied de page 4">
            <a:extLst>
              <a:ext uri="{FF2B5EF4-FFF2-40B4-BE49-F238E27FC236}">
                <a16:creationId xmlns:a16="http://schemas.microsoft.com/office/drawing/2014/main" id="{909FD880-2FE1-7510-BA4C-B9A70CB339CB}"/>
              </a:ext>
            </a:extLst>
          </p:cNvPr>
          <p:cNvSpPr>
            <a:spLocks noGrp="1"/>
          </p:cNvSpPr>
          <p:nvPr>
            <p:ph type="ftr" sz="quarter" idx="11"/>
          </p:nvPr>
        </p:nvSpPr>
        <p:spPr/>
        <p:txBody>
          <a:bodyPr/>
          <a:lstStyle/>
          <a:p>
            <a:pPr algn="r"/>
            <a:r>
              <a:rPr lang="fr-FR"/>
              <a:t>20 mars 2024</a:t>
            </a:r>
          </a:p>
        </p:txBody>
      </p:sp>
      <p:pic>
        <p:nvPicPr>
          <p:cNvPr id="11" name="Image 10" descr="Une image contenant carte&#10;&#10;Description générée automatiquement">
            <a:extLst>
              <a:ext uri="{FF2B5EF4-FFF2-40B4-BE49-F238E27FC236}">
                <a16:creationId xmlns:a16="http://schemas.microsoft.com/office/drawing/2014/main" id="{25619F2F-62A6-CFA2-224D-38E18D684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346" y="4372135"/>
            <a:ext cx="2626879" cy="2175986"/>
          </a:xfrm>
          <a:prstGeom prst="rect">
            <a:avLst/>
          </a:prstGeom>
        </p:spPr>
      </p:pic>
      <p:sp>
        <p:nvSpPr>
          <p:cNvPr id="13" name="ZoneTexte 12">
            <a:extLst>
              <a:ext uri="{FF2B5EF4-FFF2-40B4-BE49-F238E27FC236}">
                <a16:creationId xmlns:a16="http://schemas.microsoft.com/office/drawing/2014/main" id="{8011755D-C4C0-5CD7-24F2-D9C1D42F474A}"/>
              </a:ext>
            </a:extLst>
          </p:cNvPr>
          <p:cNvSpPr txBox="1"/>
          <p:nvPr/>
        </p:nvSpPr>
        <p:spPr>
          <a:xfrm>
            <a:off x="373912" y="134680"/>
            <a:ext cx="56848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000" b="1" dirty="0">
                <a:solidFill>
                  <a:schemeClr val="bg1">
                    <a:lumMod val="65000"/>
                  </a:schemeClr>
                </a:solidFill>
                <a:latin typeface="Arial"/>
                <a:ea typeface="+mj-ea"/>
                <a:cs typeface="Arial"/>
              </a:rPr>
              <a:t>Principaux résultats</a:t>
            </a:r>
            <a:r>
              <a:rPr lang="fr-FR" sz="3000" b="1" dirty="0">
                <a:solidFill>
                  <a:schemeClr val="bg1"/>
                </a:solidFill>
                <a:latin typeface="Arial"/>
                <a:ea typeface="+mj-ea"/>
                <a:cs typeface="Arial"/>
              </a:rPr>
              <a:t> </a:t>
            </a:r>
            <a:br>
              <a:rPr lang="fr-FR" sz="3000" b="1" dirty="0">
                <a:latin typeface="Arial"/>
                <a:ea typeface="+mj-ea"/>
                <a:cs typeface="Arial"/>
              </a:rPr>
            </a:br>
            <a:r>
              <a:rPr lang="fr-FR" sz="2400" b="1" dirty="0">
                <a:solidFill>
                  <a:schemeClr val="tx1">
                    <a:lumMod val="65000"/>
                    <a:lumOff val="35000"/>
                  </a:schemeClr>
                </a:solidFill>
                <a:latin typeface="Arial"/>
                <a:ea typeface="+mj-ea"/>
                <a:cs typeface="Arial"/>
              </a:rPr>
              <a:t>En grande couronne</a:t>
            </a:r>
            <a:endParaRPr lang="fr-FR" dirty="0">
              <a:solidFill>
                <a:schemeClr val="tx1">
                  <a:lumMod val="65000"/>
                  <a:lumOff val="35000"/>
                </a:schemeClr>
              </a:solidFill>
            </a:endParaRPr>
          </a:p>
        </p:txBody>
      </p:sp>
      <p:sp>
        <p:nvSpPr>
          <p:cNvPr id="3" name="Rectangle 2">
            <a:extLst>
              <a:ext uri="{FF2B5EF4-FFF2-40B4-BE49-F238E27FC236}">
                <a16:creationId xmlns:a16="http://schemas.microsoft.com/office/drawing/2014/main" id="{4872F65D-A8EF-43E8-9E26-ED565A19E8E8}"/>
              </a:ext>
            </a:extLst>
          </p:cNvPr>
          <p:cNvSpPr/>
          <p:nvPr/>
        </p:nvSpPr>
        <p:spPr>
          <a:xfrm>
            <a:off x="4389039" y="6160855"/>
            <a:ext cx="1294277" cy="37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Une image contenant carte&#10;&#10;Description générée automatiquement">
            <a:extLst>
              <a:ext uri="{FF2B5EF4-FFF2-40B4-BE49-F238E27FC236}">
                <a16:creationId xmlns:a16="http://schemas.microsoft.com/office/drawing/2014/main" id="{54B0C0D0-3419-44AD-9F56-3273FA138850}"/>
              </a:ext>
            </a:extLst>
          </p:cNvPr>
          <p:cNvPicPr>
            <a:picLocks noChangeAspect="1"/>
          </p:cNvPicPr>
          <p:nvPr/>
        </p:nvPicPr>
        <p:blipFill rotWithShape="1">
          <a:blip r:embed="rId3">
            <a:extLst>
              <a:ext uri="{28A0092B-C50C-407E-A947-70E740481C1C}">
                <a14:useLocalDpi xmlns:a14="http://schemas.microsoft.com/office/drawing/2010/main" val="0"/>
              </a:ext>
            </a:extLst>
          </a:blip>
          <a:srcRect t="82375" r="65845"/>
          <a:stretch/>
        </p:blipFill>
        <p:spPr>
          <a:xfrm>
            <a:off x="3428846" y="5712963"/>
            <a:ext cx="1746504" cy="746549"/>
          </a:xfrm>
          <a:prstGeom prst="rect">
            <a:avLst/>
          </a:prstGeom>
        </p:spPr>
      </p:pic>
    </p:spTree>
    <p:extLst>
      <p:ext uri="{BB962C8B-B14F-4D97-AF65-F5344CB8AC3E}">
        <p14:creationId xmlns:p14="http://schemas.microsoft.com/office/powerpoint/2010/main" val="275031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Education</a:t>
            </a:r>
            <a:br>
              <a:rPr lang="fr-FR"/>
            </a:br>
            <a:r>
              <a:rPr lang="fr-FR" sz="2400">
                <a:solidFill>
                  <a:schemeClr val="tx1">
                    <a:lumMod val="75000"/>
                    <a:lumOff val="25000"/>
                  </a:schemeClr>
                </a:solidFill>
              </a:rPr>
              <a:t>Écoles maternelles et primaires</a:t>
            </a:r>
          </a:p>
        </p:txBody>
      </p:sp>
      <p:sp>
        <p:nvSpPr>
          <p:cNvPr id="2" name="Espace réservé du pied de page 1"/>
          <p:cNvSpPr>
            <a:spLocks noGrp="1"/>
          </p:cNvSpPr>
          <p:nvPr>
            <p:ph type="ftr" sz="quarter" idx="11"/>
          </p:nvPr>
        </p:nvSpPr>
        <p:spPr/>
        <p:txBody>
          <a:bodyPr/>
          <a:lstStyle/>
          <a:p>
            <a:pPr algn="r"/>
            <a:r>
              <a:rPr lang="fr-FR"/>
              <a:t>20 mars 2024</a:t>
            </a:r>
          </a:p>
        </p:txBody>
      </p:sp>
      <p:pic>
        <p:nvPicPr>
          <p:cNvPr id="3" name="Image 2" descr="Une image contenant texte, capture d’écran, Police, conception&#10;&#10;Description générée automatiquement">
            <a:extLst>
              <a:ext uri="{FF2B5EF4-FFF2-40B4-BE49-F238E27FC236}">
                <a16:creationId xmlns:a16="http://schemas.microsoft.com/office/drawing/2014/main" id="{10EB111D-9612-C9F6-B764-819FBA120D0D}"/>
              </a:ext>
            </a:extLst>
          </p:cNvPr>
          <p:cNvPicPr>
            <a:picLocks noChangeAspect="1"/>
          </p:cNvPicPr>
          <p:nvPr/>
        </p:nvPicPr>
        <p:blipFill>
          <a:blip r:embed="rId3"/>
          <a:stretch>
            <a:fillRect/>
          </a:stretch>
        </p:blipFill>
        <p:spPr>
          <a:xfrm>
            <a:off x="4176615" y="1244911"/>
            <a:ext cx="3999704" cy="5129241"/>
          </a:xfrm>
          <a:prstGeom prst="rect">
            <a:avLst/>
          </a:prstGeom>
        </p:spPr>
      </p:pic>
    </p:spTree>
    <p:extLst>
      <p:ext uri="{BB962C8B-B14F-4D97-AF65-F5344CB8AC3E}">
        <p14:creationId xmlns:p14="http://schemas.microsoft.com/office/powerpoint/2010/main" val="274069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dirty="0"/>
              <a:t>Education</a:t>
            </a:r>
            <a:br>
              <a:rPr lang="fr-FR" dirty="0"/>
            </a:br>
            <a:r>
              <a:rPr lang="fr-FR" sz="2400" dirty="0">
                <a:solidFill>
                  <a:schemeClr val="tx1">
                    <a:lumMod val="75000"/>
                    <a:lumOff val="25000"/>
                  </a:schemeClr>
                </a:solidFill>
              </a:rPr>
              <a:t>Collèges et lycées</a:t>
            </a:r>
          </a:p>
        </p:txBody>
      </p:sp>
      <p:sp>
        <p:nvSpPr>
          <p:cNvPr id="2" name="Espace réservé du pied de page 1"/>
          <p:cNvSpPr>
            <a:spLocks noGrp="1"/>
          </p:cNvSpPr>
          <p:nvPr>
            <p:ph type="ftr" sz="quarter" idx="11"/>
          </p:nvPr>
        </p:nvSpPr>
        <p:spPr/>
        <p:txBody>
          <a:bodyPr/>
          <a:lstStyle/>
          <a:p>
            <a:pPr algn="r"/>
            <a:r>
              <a:rPr lang="fr-FR"/>
              <a:t>20 mars 2024</a:t>
            </a:r>
          </a:p>
        </p:txBody>
      </p:sp>
      <p:pic>
        <p:nvPicPr>
          <p:cNvPr id="3" name="Image 2" descr="Une image contenant texte, capture d’écran, Police, diagramme&#10;&#10;Description générée automatiquement">
            <a:extLst>
              <a:ext uri="{FF2B5EF4-FFF2-40B4-BE49-F238E27FC236}">
                <a16:creationId xmlns:a16="http://schemas.microsoft.com/office/drawing/2014/main" id="{2CA28E33-D895-4D19-4D18-96475A304013}"/>
              </a:ext>
            </a:extLst>
          </p:cNvPr>
          <p:cNvPicPr>
            <a:picLocks noChangeAspect="1"/>
          </p:cNvPicPr>
          <p:nvPr/>
        </p:nvPicPr>
        <p:blipFill>
          <a:blip r:embed="rId3"/>
          <a:stretch>
            <a:fillRect/>
          </a:stretch>
        </p:blipFill>
        <p:spPr>
          <a:xfrm>
            <a:off x="2269264" y="1317093"/>
            <a:ext cx="5909006" cy="5104690"/>
          </a:xfrm>
          <a:prstGeom prst="rect">
            <a:avLst/>
          </a:prstGeom>
        </p:spPr>
      </p:pic>
    </p:spTree>
    <p:extLst>
      <p:ext uri="{BB962C8B-B14F-4D97-AF65-F5344CB8AC3E}">
        <p14:creationId xmlns:p14="http://schemas.microsoft.com/office/powerpoint/2010/main" val="240262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dirty="0"/>
              <a:t>Santé</a:t>
            </a:r>
          </a:p>
        </p:txBody>
      </p:sp>
      <p:sp>
        <p:nvSpPr>
          <p:cNvPr id="1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p:spPr>
        <p:txBody>
          <a:bodyPr/>
          <a:lstStyle/>
          <a:p>
            <a:pPr algn="r"/>
            <a:r>
              <a:rPr lang="fr-FR"/>
              <a:t>20 mars 2024</a:t>
            </a:r>
            <a:endParaRPr lang="fr-FR" dirty="0"/>
          </a:p>
        </p:txBody>
      </p:sp>
      <p:sp>
        <p:nvSpPr>
          <p:cNvPr id="5" name="ZoneTexte 4">
            <a:extLst>
              <a:ext uri="{FF2B5EF4-FFF2-40B4-BE49-F238E27FC236}">
                <a16:creationId xmlns:a16="http://schemas.microsoft.com/office/drawing/2014/main" id="{0ED4A8D9-E49F-E6EC-368A-930E5EAA8391}"/>
              </a:ext>
            </a:extLst>
          </p:cNvPr>
          <p:cNvSpPr txBox="1"/>
          <p:nvPr/>
        </p:nvSpPr>
        <p:spPr>
          <a:xfrm>
            <a:off x="5803240" y="55044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u="sng" dirty="0"/>
              <a:t>Source :</a:t>
            </a:r>
            <a:r>
              <a:rPr lang="fr-FR" sz="900" dirty="0"/>
              <a:t> SNDS 2021, Insee 2017, </a:t>
            </a:r>
            <a:br>
              <a:rPr lang="fr-FR" sz="900" dirty="0"/>
            </a:br>
            <a:r>
              <a:rPr lang="fr-FR" sz="900" dirty="0"/>
              <a:t>matrice de déplacements IPR</a:t>
            </a:r>
            <a:endParaRPr lang="fr-FR" dirty="0"/>
          </a:p>
        </p:txBody>
      </p:sp>
      <p:pic>
        <p:nvPicPr>
          <p:cNvPr id="2" name="Image 1" descr="Une image contenant texte, capture d’écran, Police, diagramme&#10;&#10;Description générée automatiquement">
            <a:extLst>
              <a:ext uri="{FF2B5EF4-FFF2-40B4-BE49-F238E27FC236}">
                <a16:creationId xmlns:a16="http://schemas.microsoft.com/office/drawing/2014/main" id="{4777D61A-5396-9CB4-A038-EF52A4B52B4A}"/>
              </a:ext>
            </a:extLst>
          </p:cNvPr>
          <p:cNvPicPr>
            <a:picLocks noChangeAspect="1"/>
          </p:cNvPicPr>
          <p:nvPr/>
        </p:nvPicPr>
        <p:blipFill>
          <a:blip r:embed="rId3"/>
          <a:stretch>
            <a:fillRect/>
          </a:stretch>
        </p:blipFill>
        <p:spPr>
          <a:xfrm>
            <a:off x="781695" y="2288686"/>
            <a:ext cx="7765303" cy="3216633"/>
          </a:xfrm>
          <a:prstGeom prst="rect">
            <a:avLst/>
          </a:prstGeom>
        </p:spPr>
      </p:pic>
    </p:spTree>
    <p:extLst>
      <p:ext uri="{BB962C8B-B14F-4D97-AF65-F5344CB8AC3E}">
        <p14:creationId xmlns:p14="http://schemas.microsoft.com/office/powerpoint/2010/main" val="39014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dirty="0"/>
              <a:t>Culture</a:t>
            </a:r>
            <a:br>
              <a:rPr lang="fr-FR" dirty="0"/>
            </a:br>
            <a:endParaRPr lang="fr-FR" sz="2400" dirty="0">
              <a:solidFill>
                <a:schemeClr val="tx1">
                  <a:lumMod val="75000"/>
                  <a:lumOff val="25000"/>
                </a:schemeClr>
              </a:solidFill>
            </a:endParaRPr>
          </a:p>
        </p:txBody>
      </p:sp>
      <p:sp>
        <p:nvSpPr>
          <p:cNvPr id="15" name="Espace réservé du pied de page 4">
            <a:extLst>
              <a:ext uri="{FF2B5EF4-FFF2-40B4-BE49-F238E27FC236}">
                <a16:creationId xmlns:a16="http://schemas.microsoft.com/office/drawing/2014/main" id="{2567E943-A0EB-4227-95B3-B7394717E6ED}"/>
              </a:ext>
            </a:extLst>
          </p:cNvPr>
          <p:cNvSpPr>
            <a:spLocks noGrp="1"/>
          </p:cNvSpPr>
          <p:nvPr>
            <p:ph type="ftr" sz="quarter" idx="11"/>
          </p:nvPr>
        </p:nvSpPr>
        <p:spPr>
          <a:xfrm>
            <a:off x="5798182" y="6532034"/>
            <a:ext cx="2376000" cy="216000"/>
          </a:xfrm>
        </p:spPr>
        <p:txBody>
          <a:bodyPr/>
          <a:lstStyle/>
          <a:p>
            <a:pPr algn="r"/>
            <a:r>
              <a:rPr lang="fr-FR"/>
              <a:t>20 mars 2024</a:t>
            </a:r>
          </a:p>
        </p:txBody>
      </p:sp>
      <p:pic>
        <p:nvPicPr>
          <p:cNvPr id="2" name="Image 1" descr="Une image contenant texte, vélo, roue, Roue de vélo&#10;&#10;Description générée automatiquement">
            <a:extLst>
              <a:ext uri="{FF2B5EF4-FFF2-40B4-BE49-F238E27FC236}">
                <a16:creationId xmlns:a16="http://schemas.microsoft.com/office/drawing/2014/main" id="{6F0CCD9B-CC37-0F7C-0838-FBF3DFAAF046}"/>
              </a:ext>
            </a:extLst>
          </p:cNvPr>
          <p:cNvPicPr>
            <a:picLocks noChangeAspect="1"/>
          </p:cNvPicPr>
          <p:nvPr/>
        </p:nvPicPr>
        <p:blipFill>
          <a:blip r:embed="rId3"/>
          <a:stretch>
            <a:fillRect/>
          </a:stretch>
        </p:blipFill>
        <p:spPr>
          <a:xfrm>
            <a:off x="590097" y="1598520"/>
            <a:ext cx="7790647" cy="4279661"/>
          </a:xfrm>
          <a:prstGeom prst="rect">
            <a:avLst/>
          </a:prstGeom>
        </p:spPr>
      </p:pic>
    </p:spTree>
    <p:extLst>
      <p:ext uri="{BB962C8B-B14F-4D97-AF65-F5344CB8AC3E}">
        <p14:creationId xmlns:p14="http://schemas.microsoft.com/office/powerpoint/2010/main" val="3930809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684000" y="397656"/>
            <a:ext cx="7776000" cy="536731"/>
          </a:xfrm>
        </p:spPr>
        <p:txBody>
          <a:bodyPr/>
          <a:lstStyle/>
          <a:p>
            <a:r>
              <a:rPr lang="fr-FR" dirty="0"/>
              <a:t>Commerces &amp; services</a:t>
            </a:r>
            <a:br>
              <a:rPr lang="fr-FR" dirty="0"/>
            </a:br>
            <a:endParaRPr lang="fr-FR" sz="2400" dirty="0">
              <a:solidFill>
                <a:schemeClr val="tx1">
                  <a:lumMod val="75000"/>
                  <a:lumOff val="25000"/>
                </a:schemeClr>
              </a:solidFill>
            </a:endParaRPr>
          </a:p>
        </p:txBody>
      </p:sp>
      <p:grpSp>
        <p:nvGrpSpPr>
          <p:cNvPr id="15" name="Groupe 14">
            <a:extLst>
              <a:ext uri="{FF2B5EF4-FFF2-40B4-BE49-F238E27FC236}">
                <a16:creationId xmlns:a16="http://schemas.microsoft.com/office/drawing/2014/main" id="{B10C09F1-5966-440C-94BB-6ECD644CB7A6}"/>
              </a:ext>
            </a:extLst>
          </p:cNvPr>
          <p:cNvGrpSpPr/>
          <p:nvPr/>
        </p:nvGrpSpPr>
        <p:grpSpPr>
          <a:xfrm>
            <a:off x="817982" y="2431460"/>
            <a:ext cx="1486443" cy="1228779"/>
            <a:chOff x="772462" y="1210336"/>
            <a:chExt cx="1047796" cy="866168"/>
          </a:xfrm>
        </p:grpSpPr>
        <p:grpSp>
          <p:nvGrpSpPr>
            <p:cNvPr id="16" name="Groupe 15">
              <a:extLst>
                <a:ext uri="{FF2B5EF4-FFF2-40B4-BE49-F238E27FC236}">
                  <a16:creationId xmlns:a16="http://schemas.microsoft.com/office/drawing/2014/main" id="{5EB6D076-7D3F-4216-9937-02395412127A}"/>
                </a:ext>
              </a:extLst>
            </p:cNvPr>
            <p:cNvGrpSpPr/>
            <p:nvPr/>
          </p:nvGrpSpPr>
          <p:grpSpPr>
            <a:xfrm>
              <a:off x="1202054" y="1306246"/>
              <a:ext cx="618204" cy="770258"/>
              <a:chOff x="1725857" y="2502422"/>
              <a:chExt cx="618204" cy="770258"/>
            </a:xfrm>
          </p:grpSpPr>
          <p:pic>
            <p:nvPicPr>
              <p:cNvPr id="19" name="Graphique 8" descr="Chronomètre avec un remplissage uni">
                <a:extLst>
                  <a:ext uri="{FF2B5EF4-FFF2-40B4-BE49-F238E27FC236}">
                    <a16:creationId xmlns:a16="http://schemas.microsoft.com/office/drawing/2014/main" id="{C3FBFC8E-CD32-4D1E-AEC6-DB6E2D593115}"/>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1725857" y="2805246"/>
                <a:ext cx="467434" cy="467434"/>
              </a:xfrm>
              <a:prstGeom prst="rect">
                <a:avLst/>
              </a:prstGeom>
            </p:spPr>
          </p:pic>
          <p:sp>
            <p:nvSpPr>
              <p:cNvPr id="20" name="ZoneTexte 19">
                <a:extLst>
                  <a:ext uri="{FF2B5EF4-FFF2-40B4-BE49-F238E27FC236}">
                    <a16:creationId xmlns:a16="http://schemas.microsoft.com/office/drawing/2014/main" id="{75C81596-AE20-4CFA-9E4A-A149C2DB052D}"/>
                  </a:ext>
                </a:extLst>
              </p:cNvPr>
              <p:cNvSpPr txBox="1"/>
              <p:nvPr/>
            </p:nvSpPr>
            <p:spPr>
              <a:xfrm>
                <a:off x="1808337" y="2502422"/>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18" name="Image 17">
              <a:extLst>
                <a:ext uri="{FF2B5EF4-FFF2-40B4-BE49-F238E27FC236}">
                  <a16:creationId xmlns:a16="http://schemas.microsoft.com/office/drawing/2014/main" id="{FD89666F-5F8F-48DA-B35D-56D6A98DF1EB}"/>
                </a:ext>
              </a:extLst>
            </p:cNvPr>
            <p:cNvPicPr>
              <a:picLocks noChangeAspect="1"/>
            </p:cNvPicPr>
            <p:nvPr/>
          </p:nvPicPr>
          <p:blipFill>
            <a:blip r:embed="rId5"/>
            <a:stretch>
              <a:fillRect/>
            </a:stretch>
          </p:blipFill>
          <p:spPr>
            <a:xfrm>
              <a:off x="772462" y="1210336"/>
              <a:ext cx="489882" cy="866168"/>
            </a:xfrm>
            <a:prstGeom prst="rect">
              <a:avLst/>
            </a:prstGeom>
          </p:spPr>
        </p:pic>
      </p:grpSp>
      <p:grpSp>
        <p:nvGrpSpPr>
          <p:cNvPr id="21" name="Groupe 20">
            <a:extLst>
              <a:ext uri="{FF2B5EF4-FFF2-40B4-BE49-F238E27FC236}">
                <a16:creationId xmlns:a16="http://schemas.microsoft.com/office/drawing/2014/main" id="{2D564980-6395-400C-AEFC-F3A6741C6CDF}"/>
              </a:ext>
            </a:extLst>
          </p:cNvPr>
          <p:cNvGrpSpPr/>
          <p:nvPr/>
        </p:nvGrpSpPr>
        <p:grpSpPr>
          <a:xfrm>
            <a:off x="804844" y="4773590"/>
            <a:ext cx="1226123" cy="1342053"/>
            <a:chOff x="744850" y="1381639"/>
            <a:chExt cx="1011976" cy="1107658"/>
          </a:xfrm>
        </p:grpSpPr>
        <p:grpSp>
          <p:nvGrpSpPr>
            <p:cNvPr id="22" name="Groupe 21">
              <a:extLst>
                <a:ext uri="{FF2B5EF4-FFF2-40B4-BE49-F238E27FC236}">
                  <a16:creationId xmlns:a16="http://schemas.microsoft.com/office/drawing/2014/main" id="{A28A9A97-B700-4136-8FE1-90AD493C9336}"/>
                </a:ext>
              </a:extLst>
            </p:cNvPr>
            <p:cNvGrpSpPr/>
            <p:nvPr/>
          </p:nvGrpSpPr>
          <p:grpSpPr>
            <a:xfrm>
              <a:off x="878550" y="1381639"/>
              <a:ext cx="878276" cy="513292"/>
              <a:chOff x="674120" y="1418182"/>
              <a:chExt cx="878276" cy="513292"/>
            </a:xfrm>
          </p:grpSpPr>
          <p:pic>
            <p:nvPicPr>
              <p:cNvPr id="24" name="Graphique 8" descr="Chronomètre avec un remplissage uni">
                <a:extLst>
                  <a:ext uri="{FF2B5EF4-FFF2-40B4-BE49-F238E27FC236}">
                    <a16:creationId xmlns:a16="http://schemas.microsoft.com/office/drawing/2014/main" id="{4FDBBC13-1567-4FAC-880C-154F456B1B3D}"/>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674120" y="1418182"/>
                <a:ext cx="467434" cy="467434"/>
              </a:xfrm>
              <a:prstGeom prst="rect">
                <a:avLst/>
              </a:prstGeom>
            </p:spPr>
          </p:pic>
          <p:sp>
            <p:nvSpPr>
              <p:cNvPr id="25" name="ZoneTexte 24">
                <a:extLst>
                  <a:ext uri="{FF2B5EF4-FFF2-40B4-BE49-F238E27FC236}">
                    <a16:creationId xmlns:a16="http://schemas.microsoft.com/office/drawing/2014/main" id="{510061B5-9AB3-434E-AC89-2D5DADF6EA4C}"/>
                  </a:ext>
                </a:extLst>
              </p:cNvPr>
              <p:cNvSpPr txBox="1"/>
              <p:nvPr/>
            </p:nvSpPr>
            <p:spPr>
              <a:xfrm>
                <a:off x="1016672" y="1500587"/>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3" name="Image 22">
              <a:extLst>
                <a:ext uri="{FF2B5EF4-FFF2-40B4-BE49-F238E27FC236}">
                  <a16:creationId xmlns:a16="http://schemas.microsoft.com/office/drawing/2014/main" id="{1E6CC96F-6AD1-4657-A60E-232FB9331E05}"/>
                </a:ext>
              </a:extLst>
            </p:cNvPr>
            <p:cNvPicPr>
              <a:picLocks noChangeAspect="1"/>
            </p:cNvPicPr>
            <p:nvPr/>
          </p:nvPicPr>
          <p:blipFill>
            <a:blip r:embed="rId6"/>
            <a:stretch>
              <a:fillRect/>
            </a:stretch>
          </p:blipFill>
          <p:spPr>
            <a:xfrm>
              <a:off x="744850" y="1823466"/>
              <a:ext cx="1011976" cy="665831"/>
            </a:xfrm>
            <a:prstGeom prst="rect">
              <a:avLst/>
            </a:prstGeom>
          </p:spPr>
        </p:pic>
      </p:grpSp>
      <p:pic>
        <p:nvPicPr>
          <p:cNvPr id="8" name="Image 7" descr="Une image contenant texte, capture d’écran, Police&#10;&#10;Description générée automatiquement">
            <a:extLst>
              <a:ext uri="{FF2B5EF4-FFF2-40B4-BE49-F238E27FC236}">
                <a16:creationId xmlns:a16="http://schemas.microsoft.com/office/drawing/2014/main" id="{A30EEAC4-155B-476F-A189-1747571FD0FF}"/>
              </a:ext>
            </a:extLst>
          </p:cNvPr>
          <p:cNvPicPr>
            <a:picLocks noChangeAspect="1"/>
          </p:cNvPicPr>
          <p:nvPr/>
        </p:nvPicPr>
        <p:blipFill>
          <a:blip r:embed="rId7"/>
          <a:stretch>
            <a:fillRect/>
          </a:stretch>
        </p:blipFill>
        <p:spPr>
          <a:xfrm>
            <a:off x="2304425" y="1117798"/>
            <a:ext cx="5374102" cy="5310503"/>
          </a:xfrm>
          <a:prstGeom prst="rect">
            <a:avLst/>
          </a:prstGeom>
        </p:spPr>
      </p:pic>
      <p:sp>
        <p:nvSpPr>
          <p:cNvPr id="2" name="Espace réservé du pied de page 1"/>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87986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0" y="1781246"/>
            <a:ext cx="9002538" cy="3476228"/>
          </a:xfrm>
          <a:prstGeom prst="rect">
            <a:avLst/>
          </a:prstGeom>
        </p:spPr>
      </p:pic>
      <p:sp>
        <p:nvSpPr>
          <p:cNvPr id="4" name="Espace réservé de la date 3">
            <a:extLst>
              <a:ext uri="{FF2B5EF4-FFF2-40B4-BE49-F238E27FC236}">
                <a16:creationId xmlns:a16="http://schemas.microsoft.com/office/drawing/2014/main" id="{C452F94A-B4C0-47A1-88D5-BA69434728D0}"/>
              </a:ext>
            </a:extLst>
          </p:cNvPr>
          <p:cNvSpPr>
            <a:spLocks noGrp="1"/>
          </p:cNvSpPr>
          <p:nvPr>
            <p:ph type="dt" sz="half" idx="10"/>
          </p:nvPr>
        </p:nvSpPr>
        <p:spPr/>
        <p:txBody>
          <a:bodyPr/>
          <a:lstStyle/>
          <a:p>
            <a:r>
              <a:rPr lang="fr-FR"/>
              <a:t>Tout à 20 mn</a:t>
            </a:r>
          </a:p>
        </p:txBody>
      </p:sp>
      <p:sp>
        <p:nvSpPr>
          <p:cNvPr id="12" name="Titre 1">
            <a:extLst>
              <a:ext uri="{FF2B5EF4-FFF2-40B4-BE49-F238E27FC236}">
                <a16:creationId xmlns:a16="http://schemas.microsoft.com/office/drawing/2014/main" id="{344D0403-92F7-4466-8631-FDB3C1427A54}"/>
              </a:ext>
            </a:extLst>
          </p:cNvPr>
          <p:cNvSpPr>
            <a:spLocks noGrp="1"/>
          </p:cNvSpPr>
          <p:nvPr>
            <p:ph type="title"/>
          </p:nvPr>
        </p:nvSpPr>
        <p:spPr>
          <a:xfrm>
            <a:off x="749300" y="274638"/>
            <a:ext cx="7776000" cy="720000"/>
          </a:xfrm>
        </p:spPr>
        <p:txBody>
          <a:bodyPr/>
          <a:lstStyle/>
          <a:p>
            <a:r>
              <a:rPr lang="fr-FR"/>
              <a:t>Sports</a:t>
            </a:r>
            <a:br>
              <a:rPr lang="fr-FR"/>
            </a:br>
            <a:r>
              <a:rPr lang="fr-FR" sz="2400">
                <a:solidFill>
                  <a:schemeClr val="tx1">
                    <a:lumMod val="75000"/>
                    <a:lumOff val="25000"/>
                  </a:schemeClr>
                </a:solidFill>
              </a:rPr>
              <a:t>Panier d’équipements</a:t>
            </a:r>
          </a:p>
        </p:txBody>
      </p:sp>
      <p:grpSp>
        <p:nvGrpSpPr>
          <p:cNvPr id="10" name="Groupe 9">
            <a:extLst>
              <a:ext uri="{FF2B5EF4-FFF2-40B4-BE49-F238E27FC236}">
                <a16:creationId xmlns:a16="http://schemas.microsoft.com/office/drawing/2014/main" id="{39ADD01D-F4BC-4E5D-93C9-73AFB1A14977}"/>
              </a:ext>
            </a:extLst>
          </p:cNvPr>
          <p:cNvGrpSpPr/>
          <p:nvPr/>
        </p:nvGrpSpPr>
        <p:grpSpPr>
          <a:xfrm>
            <a:off x="4755631" y="2200431"/>
            <a:ext cx="953947" cy="1044142"/>
            <a:chOff x="744850" y="1381639"/>
            <a:chExt cx="1011976" cy="1107658"/>
          </a:xfrm>
        </p:grpSpPr>
        <p:grpSp>
          <p:nvGrpSpPr>
            <p:cNvPr id="14" name="Groupe 13">
              <a:extLst>
                <a:ext uri="{FF2B5EF4-FFF2-40B4-BE49-F238E27FC236}">
                  <a16:creationId xmlns:a16="http://schemas.microsoft.com/office/drawing/2014/main" id="{F25A032B-1974-4921-99A1-6C35D0EEAB03}"/>
                </a:ext>
              </a:extLst>
            </p:cNvPr>
            <p:cNvGrpSpPr/>
            <p:nvPr/>
          </p:nvGrpSpPr>
          <p:grpSpPr>
            <a:xfrm>
              <a:off x="878550" y="1381639"/>
              <a:ext cx="878276" cy="513292"/>
              <a:chOff x="674120" y="1418182"/>
              <a:chExt cx="878276" cy="513292"/>
            </a:xfrm>
          </p:grpSpPr>
          <p:pic>
            <p:nvPicPr>
              <p:cNvPr id="17" name="Graphique 8" descr="Chronomètre avec un remplissage uni">
                <a:extLst>
                  <a:ext uri="{FF2B5EF4-FFF2-40B4-BE49-F238E27FC236}">
                    <a16:creationId xmlns:a16="http://schemas.microsoft.com/office/drawing/2014/main" id="{C92FDA98-A26E-4197-B678-377F39097F10}"/>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674120" y="1418182"/>
                <a:ext cx="467434" cy="467434"/>
              </a:xfrm>
              <a:prstGeom prst="rect">
                <a:avLst/>
              </a:prstGeom>
            </p:spPr>
          </p:pic>
          <p:sp>
            <p:nvSpPr>
              <p:cNvPr id="18" name="ZoneTexte 17">
                <a:extLst>
                  <a:ext uri="{FF2B5EF4-FFF2-40B4-BE49-F238E27FC236}">
                    <a16:creationId xmlns:a16="http://schemas.microsoft.com/office/drawing/2014/main" id="{36BEB032-3391-4234-A752-E6FBE00DFFDB}"/>
                  </a:ext>
                </a:extLst>
              </p:cNvPr>
              <p:cNvSpPr txBox="1"/>
              <p:nvPr/>
            </p:nvSpPr>
            <p:spPr>
              <a:xfrm>
                <a:off x="1016672" y="1500587"/>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16" name="Image 15">
              <a:extLst>
                <a:ext uri="{FF2B5EF4-FFF2-40B4-BE49-F238E27FC236}">
                  <a16:creationId xmlns:a16="http://schemas.microsoft.com/office/drawing/2014/main" id="{088E83C4-F4AB-4C28-99CE-C5D8C2876012}"/>
                </a:ext>
              </a:extLst>
            </p:cNvPr>
            <p:cNvPicPr>
              <a:picLocks noChangeAspect="1"/>
            </p:cNvPicPr>
            <p:nvPr/>
          </p:nvPicPr>
          <p:blipFill>
            <a:blip r:embed="rId6"/>
            <a:stretch>
              <a:fillRect/>
            </a:stretch>
          </p:blipFill>
          <p:spPr>
            <a:xfrm>
              <a:off x="744850" y="1823466"/>
              <a:ext cx="1011976" cy="665831"/>
            </a:xfrm>
            <a:prstGeom prst="rect">
              <a:avLst/>
            </a:prstGeom>
          </p:spPr>
        </p:pic>
      </p:grpSp>
      <p:grpSp>
        <p:nvGrpSpPr>
          <p:cNvPr id="13" name="Groupe 12">
            <a:extLst>
              <a:ext uri="{FF2B5EF4-FFF2-40B4-BE49-F238E27FC236}">
                <a16:creationId xmlns:a16="http://schemas.microsoft.com/office/drawing/2014/main" id="{D45D62FF-55FF-4DF6-8AC9-E4DE0B96AE7D}"/>
              </a:ext>
            </a:extLst>
          </p:cNvPr>
          <p:cNvGrpSpPr/>
          <p:nvPr/>
        </p:nvGrpSpPr>
        <p:grpSpPr>
          <a:xfrm>
            <a:off x="2647729" y="2348638"/>
            <a:ext cx="924861" cy="816500"/>
            <a:chOff x="772462" y="1210336"/>
            <a:chExt cx="981121" cy="866168"/>
          </a:xfrm>
        </p:grpSpPr>
        <p:grpSp>
          <p:nvGrpSpPr>
            <p:cNvPr id="19" name="Groupe 18">
              <a:extLst>
                <a:ext uri="{FF2B5EF4-FFF2-40B4-BE49-F238E27FC236}">
                  <a16:creationId xmlns:a16="http://schemas.microsoft.com/office/drawing/2014/main" id="{63E87485-1ED5-4590-BB40-25D66BE51964}"/>
                </a:ext>
              </a:extLst>
            </p:cNvPr>
            <p:cNvGrpSpPr/>
            <p:nvPr/>
          </p:nvGrpSpPr>
          <p:grpSpPr>
            <a:xfrm>
              <a:off x="1202054" y="1239571"/>
              <a:ext cx="551529" cy="836933"/>
              <a:chOff x="1725857" y="2435747"/>
              <a:chExt cx="551529" cy="836933"/>
            </a:xfrm>
          </p:grpSpPr>
          <p:pic>
            <p:nvPicPr>
              <p:cNvPr id="21" name="Graphique 8" descr="Chronomètre avec un remplissage uni">
                <a:extLst>
                  <a:ext uri="{FF2B5EF4-FFF2-40B4-BE49-F238E27FC236}">
                    <a16:creationId xmlns:a16="http://schemas.microsoft.com/office/drawing/2014/main" id="{F40A0A44-F2E6-4872-B006-AFD66EBCC043}"/>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25857" y="2805246"/>
                <a:ext cx="467434" cy="467434"/>
              </a:xfrm>
              <a:prstGeom prst="rect">
                <a:avLst/>
              </a:prstGeom>
            </p:spPr>
          </p:pic>
          <p:sp>
            <p:nvSpPr>
              <p:cNvPr id="22" name="ZoneTexte 21">
                <a:extLst>
                  <a:ext uri="{FF2B5EF4-FFF2-40B4-BE49-F238E27FC236}">
                    <a16:creationId xmlns:a16="http://schemas.microsoft.com/office/drawing/2014/main" id="{E2260474-632D-4CB8-BEB3-31BF8DBAB0C5}"/>
                  </a:ext>
                </a:extLst>
              </p:cNvPr>
              <p:cNvSpPr txBox="1"/>
              <p:nvPr/>
            </p:nvSpPr>
            <p:spPr>
              <a:xfrm>
                <a:off x="1741662" y="2435747"/>
                <a:ext cx="535724" cy="430887"/>
              </a:xfrm>
              <a:prstGeom prst="rect">
                <a:avLst/>
              </a:prstGeom>
              <a:noFill/>
            </p:spPr>
            <p:txBody>
              <a:bodyPr wrap="non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0" name="Image 19">
              <a:extLst>
                <a:ext uri="{FF2B5EF4-FFF2-40B4-BE49-F238E27FC236}">
                  <a16:creationId xmlns:a16="http://schemas.microsoft.com/office/drawing/2014/main" id="{7813966B-B767-459B-9BE2-BC5450DAE520}"/>
                </a:ext>
              </a:extLst>
            </p:cNvPr>
            <p:cNvPicPr>
              <a:picLocks noChangeAspect="1"/>
            </p:cNvPicPr>
            <p:nvPr/>
          </p:nvPicPr>
          <p:blipFill>
            <a:blip r:embed="rId7"/>
            <a:stretch>
              <a:fillRect/>
            </a:stretch>
          </p:blipFill>
          <p:spPr>
            <a:xfrm>
              <a:off x="772462" y="1210336"/>
              <a:ext cx="489882" cy="866168"/>
            </a:xfrm>
            <a:prstGeom prst="rect">
              <a:avLst/>
            </a:prstGeom>
          </p:spPr>
        </p:pic>
      </p:grpSp>
      <p:grpSp>
        <p:nvGrpSpPr>
          <p:cNvPr id="23" name="Groupe 22">
            <a:extLst>
              <a:ext uri="{FF2B5EF4-FFF2-40B4-BE49-F238E27FC236}">
                <a16:creationId xmlns:a16="http://schemas.microsoft.com/office/drawing/2014/main" id="{CA34AF56-4149-4DB0-8B21-8CD6625DC926}"/>
              </a:ext>
            </a:extLst>
          </p:cNvPr>
          <p:cNvGrpSpPr/>
          <p:nvPr/>
        </p:nvGrpSpPr>
        <p:grpSpPr>
          <a:xfrm>
            <a:off x="6987266" y="2292364"/>
            <a:ext cx="1227836" cy="908249"/>
            <a:chOff x="543918" y="2080276"/>
            <a:chExt cx="1302527" cy="963499"/>
          </a:xfrm>
        </p:grpSpPr>
        <p:grpSp>
          <p:nvGrpSpPr>
            <p:cNvPr id="24" name="Groupe 23">
              <a:extLst>
                <a:ext uri="{FF2B5EF4-FFF2-40B4-BE49-F238E27FC236}">
                  <a16:creationId xmlns:a16="http://schemas.microsoft.com/office/drawing/2014/main" id="{C17B21AA-DE2A-48E8-B7AC-6528726F86D2}"/>
                </a:ext>
              </a:extLst>
            </p:cNvPr>
            <p:cNvGrpSpPr/>
            <p:nvPr/>
          </p:nvGrpSpPr>
          <p:grpSpPr>
            <a:xfrm>
              <a:off x="815876" y="2080276"/>
              <a:ext cx="900028" cy="490313"/>
              <a:chOff x="1465500" y="2882558"/>
              <a:chExt cx="617788" cy="336555"/>
            </a:xfrm>
          </p:grpSpPr>
          <p:pic>
            <p:nvPicPr>
              <p:cNvPr id="26" name="Graphique 8" descr="Chronomètre avec un remplissage uni">
                <a:extLst>
                  <a:ext uri="{FF2B5EF4-FFF2-40B4-BE49-F238E27FC236}">
                    <a16:creationId xmlns:a16="http://schemas.microsoft.com/office/drawing/2014/main" id="{57E2F83A-B918-44EF-848E-A126F25F8FAF}"/>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1746735" y="2882558"/>
                <a:ext cx="336553" cy="336555"/>
              </a:xfrm>
              <a:prstGeom prst="rect">
                <a:avLst/>
              </a:prstGeom>
            </p:spPr>
          </p:pic>
          <p:sp>
            <p:nvSpPr>
              <p:cNvPr id="27" name="ZoneTexte 26">
                <a:extLst>
                  <a:ext uri="{FF2B5EF4-FFF2-40B4-BE49-F238E27FC236}">
                    <a16:creationId xmlns:a16="http://schemas.microsoft.com/office/drawing/2014/main" id="{E6DC7583-6506-46F4-8D5E-9E908CDE1999}"/>
                  </a:ext>
                </a:extLst>
              </p:cNvPr>
              <p:cNvSpPr txBox="1"/>
              <p:nvPr/>
            </p:nvSpPr>
            <p:spPr>
              <a:xfrm>
                <a:off x="1465500" y="2898889"/>
                <a:ext cx="480939" cy="313756"/>
              </a:xfrm>
              <a:prstGeom prst="rect">
                <a:avLst/>
              </a:prstGeom>
              <a:noFill/>
            </p:spPr>
            <p:txBody>
              <a:bodyPr wrap="square" rtlCol="0">
                <a:spAutoFit/>
              </a:bodyPr>
              <a:lstStyle/>
              <a:p>
                <a:r>
                  <a:rPr lang="fr-FR" sz="2200" b="1">
                    <a:solidFill>
                      <a:srgbClr val="999999"/>
                    </a:solidFill>
                    <a:latin typeface="Bahnschrift SemiBold" panose="020B0502040204020203" pitchFamily="34" charset="0"/>
                    <a:ea typeface="Arial Unicode MS" panose="020B0604020202020204" pitchFamily="34" charset="-128"/>
                    <a:cs typeface="Arial Unicode MS" panose="020B0604020202020204" pitchFamily="34" charset="-128"/>
                  </a:rPr>
                  <a:t>20’</a:t>
                </a:r>
              </a:p>
            </p:txBody>
          </p:sp>
        </p:grpSp>
        <p:pic>
          <p:nvPicPr>
            <p:cNvPr id="25" name="Image 24">
              <a:extLst>
                <a:ext uri="{FF2B5EF4-FFF2-40B4-BE49-F238E27FC236}">
                  <a16:creationId xmlns:a16="http://schemas.microsoft.com/office/drawing/2014/main" id="{ADFD8A03-B105-4A85-980C-6E54E19A1CDE}"/>
                </a:ext>
              </a:extLst>
            </p:cNvPr>
            <p:cNvPicPr>
              <a:picLocks noChangeAspect="1"/>
            </p:cNvPicPr>
            <p:nvPr/>
          </p:nvPicPr>
          <p:blipFill>
            <a:blip r:embed="rId8"/>
            <a:stretch>
              <a:fillRect/>
            </a:stretch>
          </p:blipFill>
          <p:spPr>
            <a:xfrm>
              <a:off x="543918" y="2446547"/>
              <a:ext cx="1302527" cy="597228"/>
            </a:xfrm>
            <a:prstGeom prst="rect">
              <a:avLst/>
            </a:prstGeom>
          </p:spPr>
        </p:pic>
      </p:grpSp>
      <p:sp>
        <p:nvSpPr>
          <p:cNvPr id="3" name="Espace réservé du pied de page 2"/>
          <p:cNvSpPr>
            <a:spLocks noGrp="1"/>
          </p:cNvSpPr>
          <p:nvPr>
            <p:ph type="ftr" sz="quarter" idx="11"/>
          </p:nvPr>
        </p:nvSpPr>
        <p:spPr/>
        <p:txBody>
          <a:bodyPr/>
          <a:lstStyle/>
          <a:p>
            <a:pPr algn="r"/>
            <a:r>
              <a:rPr lang="fr-FR"/>
              <a:t>20 mars 2024</a:t>
            </a:r>
          </a:p>
        </p:txBody>
      </p:sp>
    </p:spTree>
    <p:extLst>
      <p:ext uri="{BB962C8B-B14F-4D97-AF65-F5344CB8AC3E}">
        <p14:creationId xmlns:p14="http://schemas.microsoft.com/office/powerpoint/2010/main" val="4176504274"/>
      </p:ext>
    </p:extLst>
  </p:cSld>
  <p:clrMapOvr>
    <a:masterClrMapping/>
  </p:clrMapOvr>
</p:sld>
</file>

<file path=ppt/theme/theme1.xml><?xml version="1.0" encoding="utf-8"?>
<a:theme xmlns:a="http://schemas.openxmlformats.org/drawingml/2006/main" name="Thème IA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STITUT_PP_2019_V3" id="{8DE6F77E-7312-4B4F-A72B-090717C73C0E}" vid="{8125B06B-8660-8341-A186-5F976E3B069F}"/>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INSTITUT_PP_2019_V3</Template>
  <TotalTime>9274</TotalTime>
  <Words>1138</Words>
  <Application>Microsoft Office PowerPoint</Application>
  <PresentationFormat>Affichage à l'écran (4:3)</PresentationFormat>
  <Paragraphs>169</Paragraphs>
  <Slides>22</Slides>
  <Notes>21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Arial Narrow</vt:lpstr>
      <vt:lpstr>Bahnschrift SemiBold</vt:lpstr>
      <vt:lpstr>Calibri</vt:lpstr>
      <vt:lpstr>Thème IAU</vt:lpstr>
      <vt:lpstr>Présentation PowerPoint</vt:lpstr>
      <vt:lpstr>Equipements et services considérés</vt:lpstr>
      <vt:lpstr>Présentation PowerPoint</vt:lpstr>
      <vt:lpstr>Education Écoles maternelles et primaires</vt:lpstr>
      <vt:lpstr>Education Collèges et lycées</vt:lpstr>
      <vt:lpstr>Santé</vt:lpstr>
      <vt:lpstr>Culture </vt:lpstr>
      <vt:lpstr>Commerces &amp; services </vt:lpstr>
      <vt:lpstr>Sports Panier d’équipements</vt:lpstr>
      <vt:lpstr>Synthèse globale Accessibilité « à tout »</vt:lpstr>
      <vt:lpstr>ANNEXES</vt:lpstr>
      <vt:lpstr>Synthèse globale  Critères retenus</vt:lpstr>
      <vt:lpstr>Synthèse globale Territoires prioritaires</vt:lpstr>
      <vt:lpstr>Présentation PowerPoint</vt:lpstr>
      <vt:lpstr>Education Écoles maternelles et primaires</vt:lpstr>
      <vt:lpstr>Education Collèges</vt:lpstr>
      <vt:lpstr>Education Lycées généraux ou polyvalents</vt:lpstr>
      <vt:lpstr>Santé</vt:lpstr>
      <vt:lpstr>Culture Synthèse</vt:lpstr>
      <vt:lpstr>Commerces &amp; services Synthèse</vt:lpstr>
      <vt:lpstr>Sports Panier d’équipements</vt:lpstr>
      <vt:lpstr>Synthèse globale Accessibilité</vt:lpstr>
    </vt:vector>
  </TitlesOfParts>
  <Company>IAU-IDF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LESELLIER Stephanie</dc:creator>
  <cp:lastModifiedBy>CAPMARTY Aymeric</cp:lastModifiedBy>
  <cp:revision>663</cp:revision>
  <cp:lastPrinted>2023-09-15T12:08:25Z</cp:lastPrinted>
  <dcterms:created xsi:type="dcterms:W3CDTF">2021-11-22T09:56:49Z</dcterms:created>
  <dcterms:modified xsi:type="dcterms:W3CDTF">2024-08-30T09:56:39Z</dcterms:modified>
</cp:coreProperties>
</file>